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  <p:sldMasterId id="2147483694" r:id="rId2"/>
  </p:sldMasterIdLst>
  <p:notesMasterIdLst>
    <p:notesMasterId r:id="rId21"/>
  </p:notesMasterIdLst>
  <p:handoutMasterIdLst>
    <p:handoutMasterId r:id="rId22"/>
  </p:handoutMasterIdLst>
  <p:sldIdLst>
    <p:sldId id="666" r:id="rId3"/>
    <p:sldId id="667" r:id="rId4"/>
    <p:sldId id="796" r:id="rId5"/>
    <p:sldId id="669" r:id="rId6"/>
    <p:sldId id="676" r:id="rId7"/>
    <p:sldId id="795" r:id="rId8"/>
    <p:sldId id="794" r:id="rId9"/>
    <p:sldId id="809" r:id="rId10"/>
    <p:sldId id="803" r:id="rId11"/>
    <p:sldId id="810" r:id="rId12"/>
    <p:sldId id="804" r:id="rId13"/>
    <p:sldId id="811" r:id="rId14"/>
    <p:sldId id="805" r:id="rId15"/>
    <p:sldId id="812" r:id="rId16"/>
    <p:sldId id="806" r:id="rId17"/>
    <p:sldId id="813" r:id="rId18"/>
    <p:sldId id="807" r:id="rId19"/>
    <p:sldId id="808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3" orient="horz" pos="24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оман Хуснутдинов" initials="РХ" lastIdx="2" clrIdx="0">
    <p:extLst>
      <p:ext uri="{19B8F6BF-5375-455C-9EA6-DF929625EA0E}">
        <p15:presenceInfo xmlns:p15="http://schemas.microsoft.com/office/powerpoint/2012/main" userId="Роман Хуснутдинов" providerId="None"/>
      </p:ext>
    </p:extLst>
  </p:cmAuthor>
  <p:cmAuthor id="2" name="Екатерина Ходюшина" initials="ЕХ" lastIdx="18" clrIdx="1">
    <p:extLst>
      <p:ext uri="{19B8F6BF-5375-455C-9EA6-DF929625EA0E}">
        <p15:presenceInfo xmlns:p15="http://schemas.microsoft.com/office/powerpoint/2012/main" userId="S-1-5-21-1801674531-507921405-1708537768-236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51C"/>
    <a:srgbClr val="293DFF"/>
    <a:srgbClr val="F4F5F6"/>
    <a:srgbClr val="3D485A"/>
    <a:srgbClr val="2F3A4F"/>
    <a:srgbClr val="4B5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86418" autoAdjust="0"/>
  </p:normalViewPr>
  <p:slideViewPr>
    <p:cSldViewPr snapToGrid="0" showGuides="1">
      <p:cViewPr>
        <p:scale>
          <a:sx n="66" d="100"/>
          <a:sy n="66" d="100"/>
        </p:scale>
        <p:origin x="684" y="228"/>
      </p:cViewPr>
      <p:guideLst>
        <p:guide pos="3840"/>
        <p:guide orient="horz" pos="2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6" d="100"/>
          <a:sy n="106" d="100"/>
        </p:scale>
        <p:origin x="323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8BB81-9A53-4A2C-9450-6B408B5EFA3E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0655E-FD99-41BA-A6E1-A9DA5218F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845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5-12T10:12:38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3ED2-6F6D-45F1-825E-BF71258F09C9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9B17B-0B10-4C4F-9B6C-C85C25D536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74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59B17B-0B10-4C4F-9B6C-C85C25D5366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7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09346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Равнобедренный треугольник 9">
            <a:extLst>
              <a:ext uri="{FF2B5EF4-FFF2-40B4-BE49-F238E27FC236}">
                <a16:creationId xmlns:a16="http://schemas.microsoft.com/office/drawing/2014/main" id="{CC2AEEC0-C62C-B441-9CF8-A246F3020EDD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Текст 11">
            <a:extLst>
              <a:ext uri="{FF2B5EF4-FFF2-40B4-BE49-F238E27FC236}">
                <a16:creationId xmlns:a16="http://schemas.microsoft.com/office/drawing/2014/main" id="{84B80E5D-992C-FE41-8900-6616987D8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235A0FC1-E095-0643-B83B-E0B82F9C9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2" name="Текст 28">
            <a:extLst>
              <a:ext uri="{FF2B5EF4-FFF2-40B4-BE49-F238E27FC236}">
                <a16:creationId xmlns:a16="http://schemas.microsoft.com/office/drawing/2014/main" id="{9B7C18B2-BB5E-8749-853A-878FB8C982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70158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3" name="Текст 28">
            <a:extLst>
              <a:ext uri="{FF2B5EF4-FFF2-40B4-BE49-F238E27FC236}">
                <a16:creationId xmlns:a16="http://schemas.microsoft.com/office/drawing/2014/main" id="{BDADF1DF-8C88-4B4B-83E6-9D6CB6BF0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70157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99D99DC-237B-1040-AB77-481E5FF8D51B}"/>
              </a:ext>
            </a:extLst>
          </p:cNvPr>
          <p:cNvGrpSpPr/>
          <p:nvPr userDrawn="1"/>
        </p:nvGrpSpPr>
        <p:grpSpPr>
          <a:xfrm>
            <a:off x="1055688" y="2532193"/>
            <a:ext cx="639002" cy="985997"/>
            <a:chOff x="1556120" y="2346302"/>
            <a:chExt cx="999444" cy="154216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FA662FE-A95B-7643-BD6A-03CE973E92C4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3E192A1-CFD5-434C-9EBD-41482AF555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0" name="Текст 28">
            <a:extLst>
              <a:ext uri="{FF2B5EF4-FFF2-40B4-BE49-F238E27FC236}">
                <a16:creationId xmlns:a16="http://schemas.microsoft.com/office/drawing/2014/main" id="{E5FFDB38-C195-2E44-A873-7D7479F603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134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DAF9B0F-8F1D-B44C-B8DC-C19682C6BADF}"/>
              </a:ext>
            </a:extLst>
          </p:cNvPr>
          <p:cNvGrpSpPr/>
          <p:nvPr userDrawn="1"/>
        </p:nvGrpSpPr>
        <p:grpSpPr>
          <a:xfrm>
            <a:off x="1064285" y="4397935"/>
            <a:ext cx="639002" cy="985997"/>
            <a:chOff x="1556120" y="2346302"/>
            <a:chExt cx="999444" cy="1542169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63BCC18-281C-0A42-9A03-CD7E1C8E0536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E32729F-F4AA-0B49-83B9-84114D1F5D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4" name="Текст 28">
            <a:extLst>
              <a:ext uri="{FF2B5EF4-FFF2-40B4-BE49-F238E27FC236}">
                <a16:creationId xmlns:a16="http://schemas.microsoft.com/office/drawing/2014/main" id="{C6C7331D-C1EE-6B45-B6FF-DC6170079E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7731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sp>
        <p:nvSpPr>
          <p:cNvPr id="85" name="Текст 28">
            <a:extLst>
              <a:ext uri="{FF2B5EF4-FFF2-40B4-BE49-F238E27FC236}">
                <a16:creationId xmlns:a16="http://schemas.microsoft.com/office/drawing/2014/main" id="{3B71305A-B8D6-4C43-8A8F-D9DBF2A340E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70158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6" name="Текст 28">
            <a:extLst>
              <a:ext uri="{FF2B5EF4-FFF2-40B4-BE49-F238E27FC236}">
                <a16:creationId xmlns:a16="http://schemas.microsoft.com/office/drawing/2014/main" id="{464C0BFF-65FF-1244-9D56-96098EBAABC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70157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87" name="Текст 28">
            <a:extLst>
              <a:ext uri="{FF2B5EF4-FFF2-40B4-BE49-F238E27FC236}">
                <a16:creationId xmlns:a16="http://schemas.microsoft.com/office/drawing/2014/main" id="{657C19F5-17FA-EC4B-8297-CCFB73087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85911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8" name="Текст 28">
            <a:extLst>
              <a:ext uri="{FF2B5EF4-FFF2-40B4-BE49-F238E27FC236}">
                <a16:creationId xmlns:a16="http://schemas.microsoft.com/office/drawing/2014/main" id="{2EBF72A8-70D1-7947-8124-279233F38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85910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99B9ECF-9C50-0744-A800-47610C04FD2E}"/>
              </a:ext>
            </a:extLst>
          </p:cNvPr>
          <p:cNvGrpSpPr/>
          <p:nvPr userDrawn="1"/>
        </p:nvGrpSpPr>
        <p:grpSpPr>
          <a:xfrm>
            <a:off x="6071441" y="2532193"/>
            <a:ext cx="639002" cy="985997"/>
            <a:chOff x="1556120" y="2346302"/>
            <a:chExt cx="999444" cy="1542169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3B7AA76-5878-3340-A77E-C8B8F06E976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0AED57B-2D0B-3447-9FA1-4B9F9C5B51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2" name="Текст 28">
            <a:extLst>
              <a:ext uri="{FF2B5EF4-FFF2-40B4-BE49-F238E27FC236}">
                <a16:creationId xmlns:a16="http://schemas.microsoft.com/office/drawing/2014/main" id="{C1578D77-59A0-464F-B86B-0805FB76080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4887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C1B022-E156-5149-A6FB-111A7D73A2F0}"/>
              </a:ext>
            </a:extLst>
          </p:cNvPr>
          <p:cNvGrpSpPr/>
          <p:nvPr userDrawn="1"/>
        </p:nvGrpSpPr>
        <p:grpSpPr>
          <a:xfrm>
            <a:off x="6080038" y="4397935"/>
            <a:ext cx="639002" cy="985997"/>
            <a:chOff x="1556120" y="2346302"/>
            <a:chExt cx="999444" cy="154216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CCC0C83-B034-174D-A99B-9D60CF338E2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81B513B4-175F-7547-A1D8-1F798A4F71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6" name="Текст 28">
            <a:extLst>
              <a:ext uri="{FF2B5EF4-FFF2-40B4-BE49-F238E27FC236}">
                <a16:creationId xmlns:a16="http://schemas.microsoft.com/office/drawing/2014/main" id="{C36E4A45-B357-7747-B5BF-87EC18EFD4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93484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IV</a:t>
            </a:r>
            <a:endParaRPr lang="ru-RU" dirty="0"/>
          </a:p>
        </p:txBody>
      </p:sp>
      <p:sp>
        <p:nvSpPr>
          <p:cNvPr id="97" name="Текст 28">
            <a:extLst>
              <a:ext uri="{FF2B5EF4-FFF2-40B4-BE49-F238E27FC236}">
                <a16:creationId xmlns:a16="http://schemas.microsoft.com/office/drawing/2014/main" id="{35BF3558-A0DB-A841-A69F-712E3DD071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85911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98" name="Текст 28">
            <a:extLst>
              <a:ext uri="{FF2B5EF4-FFF2-40B4-BE49-F238E27FC236}">
                <a16:creationId xmlns:a16="http://schemas.microsoft.com/office/drawing/2014/main" id="{C504A0D9-0D0E-714E-B93D-E416C1E6A8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85910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</p:spTree>
    <p:extLst>
      <p:ext uri="{BB962C8B-B14F-4D97-AF65-F5344CB8AC3E}">
        <p14:creationId xmlns:p14="http://schemas.microsoft.com/office/powerpoint/2010/main" val="425735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я + текст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 rot="10800000" flipV="1">
            <a:off x="3536" y="447827"/>
            <a:ext cx="5923520" cy="640184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969"/>
              <a:gd name="connsiteY0" fmla="*/ 10000 h 10000"/>
              <a:gd name="connsiteX1" fmla="*/ 2000 w 9969"/>
              <a:gd name="connsiteY1" fmla="*/ 0 h 10000"/>
              <a:gd name="connsiteX2" fmla="*/ 9969 w 9969"/>
              <a:gd name="connsiteY2" fmla="*/ 1319 h 10000"/>
              <a:gd name="connsiteX3" fmla="*/ 8000 w 9969"/>
              <a:gd name="connsiteY3" fmla="*/ 10000 h 10000"/>
              <a:gd name="connsiteX4" fmla="*/ 0 w 9969"/>
              <a:gd name="connsiteY4" fmla="*/ 10000 h 10000"/>
              <a:gd name="connsiteX0" fmla="*/ 0 w 10000"/>
              <a:gd name="connsiteY0" fmla="*/ 9347 h 9347"/>
              <a:gd name="connsiteX1" fmla="*/ 313 w 10000"/>
              <a:gd name="connsiteY1" fmla="*/ 0 h 9347"/>
              <a:gd name="connsiteX2" fmla="*/ 10000 w 10000"/>
              <a:gd name="connsiteY2" fmla="*/ 666 h 9347"/>
              <a:gd name="connsiteX3" fmla="*/ 8025 w 10000"/>
              <a:gd name="connsiteY3" fmla="*/ 9347 h 9347"/>
              <a:gd name="connsiteX4" fmla="*/ 0 w 10000"/>
              <a:gd name="connsiteY4" fmla="*/ 9347 h 9347"/>
              <a:gd name="connsiteX0" fmla="*/ 4 w 9722"/>
              <a:gd name="connsiteY0" fmla="*/ 9331 h 10000"/>
              <a:gd name="connsiteX1" fmla="*/ 35 w 9722"/>
              <a:gd name="connsiteY1" fmla="*/ 0 h 10000"/>
              <a:gd name="connsiteX2" fmla="*/ 9722 w 9722"/>
              <a:gd name="connsiteY2" fmla="*/ 713 h 10000"/>
              <a:gd name="connsiteX3" fmla="*/ 7747 w 9722"/>
              <a:gd name="connsiteY3" fmla="*/ 10000 h 10000"/>
              <a:gd name="connsiteX4" fmla="*/ 4 w 9722"/>
              <a:gd name="connsiteY4" fmla="*/ 9331 h 10000"/>
              <a:gd name="connsiteX0" fmla="*/ 4 w 10000"/>
              <a:gd name="connsiteY0" fmla="*/ 9331 h 10000"/>
              <a:gd name="connsiteX1" fmla="*/ 36 w 10000"/>
              <a:gd name="connsiteY1" fmla="*/ 0 h 10000"/>
              <a:gd name="connsiteX2" fmla="*/ 10000 w 10000"/>
              <a:gd name="connsiteY2" fmla="*/ 713 h 10000"/>
              <a:gd name="connsiteX3" fmla="*/ 9984 w 10000"/>
              <a:gd name="connsiteY3" fmla="*/ 10000 h 10000"/>
              <a:gd name="connsiteX4" fmla="*/ 4 w 10000"/>
              <a:gd name="connsiteY4" fmla="*/ 9331 h 10000"/>
              <a:gd name="connsiteX0" fmla="*/ 4 w 10026"/>
              <a:gd name="connsiteY0" fmla="*/ 9331 h 10000"/>
              <a:gd name="connsiteX1" fmla="*/ 36 w 10026"/>
              <a:gd name="connsiteY1" fmla="*/ 0 h 10000"/>
              <a:gd name="connsiteX2" fmla="*/ 10026 w 10026"/>
              <a:gd name="connsiteY2" fmla="*/ 701 h 10000"/>
              <a:gd name="connsiteX3" fmla="*/ 9984 w 10026"/>
              <a:gd name="connsiteY3" fmla="*/ 10000 h 10000"/>
              <a:gd name="connsiteX4" fmla="*/ 4 w 10026"/>
              <a:gd name="connsiteY4" fmla="*/ 9331 h 10000"/>
              <a:gd name="connsiteX0" fmla="*/ 4 w 10026"/>
              <a:gd name="connsiteY0" fmla="*/ 9331 h 9987"/>
              <a:gd name="connsiteX1" fmla="*/ 36 w 10026"/>
              <a:gd name="connsiteY1" fmla="*/ 0 h 9987"/>
              <a:gd name="connsiteX2" fmla="*/ 10026 w 10026"/>
              <a:gd name="connsiteY2" fmla="*/ 701 h 9987"/>
              <a:gd name="connsiteX3" fmla="*/ 10012 w 10026"/>
              <a:gd name="connsiteY3" fmla="*/ 9987 h 9987"/>
              <a:gd name="connsiteX4" fmla="*/ 4 w 10026"/>
              <a:gd name="connsiteY4" fmla="*/ 9331 h 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6" h="9987">
                <a:moveTo>
                  <a:pt x="4" y="9331"/>
                </a:moveTo>
                <a:cubicBezTo>
                  <a:pt x="111" y="5997"/>
                  <a:pt x="-71" y="3334"/>
                  <a:pt x="36" y="0"/>
                </a:cubicBezTo>
                <a:lnTo>
                  <a:pt x="10026" y="701"/>
                </a:lnTo>
                <a:cubicBezTo>
                  <a:pt x="10021" y="3797"/>
                  <a:pt x="10017" y="6891"/>
                  <a:pt x="10012" y="9987"/>
                </a:cubicBezTo>
                <a:lnTo>
                  <a:pt x="4" y="9331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945090C-1F99-1C48-B0E4-78BB80EF8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872" y="1299410"/>
            <a:ext cx="4506768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DDFA01E-3514-1F44-90B7-6B9687D1C2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144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 внизу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-9526" y="4944532"/>
            <a:ext cx="12201525" cy="1913467"/>
          </a:xfrm>
          <a:custGeom>
            <a:avLst/>
            <a:gdLst>
              <a:gd name="connsiteX0" fmla="*/ 0 w 12192000"/>
              <a:gd name="connsiteY0" fmla="*/ 0 h 1913467"/>
              <a:gd name="connsiteX1" fmla="*/ 12192000 w 12192000"/>
              <a:gd name="connsiteY1" fmla="*/ 0 h 1913467"/>
              <a:gd name="connsiteX2" fmla="*/ 12192000 w 12192000"/>
              <a:gd name="connsiteY2" fmla="*/ 1913467 h 1913467"/>
              <a:gd name="connsiteX3" fmla="*/ 0 w 12192000"/>
              <a:gd name="connsiteY3" fmla="*/ 1913467 h 1913467"/>
              <a:gd name="connsiteX4" fmla="*/ 0 w 12192000"/>
              <a:gd name="connsiteY4" fmla="*/ 0 h 1913467"/>
              <a:gd name="connsiteX0" fmla="*/ 0 w 12201525"/>
              <a:gd name="connsiteY0" fmla="*/ 923925 h 1913467"/>
              <a:gd name="connsiteX1" fmla="*/ 12201525 w 12201525"/>
              <a:gd name="connsiteY1" fmla="*/ 0 h 1913467"/>
              <a:gd name="connsiteX2" fmla="*/ 12201525 w 12201525"/>
              <a:gd name="connsiteY2" fmla="*/ 1913467 h 1913467"/>
              <a:gd name="connsiteX3" fmla="*/ 9525 w 12201525"/>
              <a:gd name="connsiteY3" fmla="*/ 1913467 h 1913467"/>
              <a:gd name="connsiteX4" fmla="*/ 0 w 12201525"/>
              <a:gd name="connsiteY4" fmla="*/ 923925 h 19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525" h="1913467">
                <a:moveTo>
                  <a:pt x="0" y="923925"/>
                </a:moveTo>
                <a:lnTo>
                  <a:pt x="12201525" y="0"/>
                </a:lnTo>
                <a:lnTo>
                  <a:pt x="12201525" y="1913467"/>
                </a:lnTo>
                <a:lnTo>
                  <a:pt x="9525" y="1913467"/>
                </a:lnTo>
                <a:lnTo>
                  <a:pt x="0" y="923925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1B550EDB-375D-6044-BF5C-0F908F373D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0092480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аблица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1055688" y="2292577"/>
            <a:ext cx="10080625" cy="284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таблицы</a:t>
            </a:r>
            <a:endParaRPr lang="ru-RU" dirty="0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77F84F9-9EBF-C447-BE58-69F09BB26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FFDBB14-CC23-3248-BE16-96B703A74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6254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результаты 1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332287" y="1445684"/>
            <a:ext cx="3527426" cy="1299104"/>
          </a:xfrm>
        </p:spPr>
        <p:txBody>
          <a:bodyPr>
            <a:noAutofit/>
          </a:bodyPr>
          <a:lstStyle>
            <a:lvl1pPr marL="0" indent="0" algn="ctr">
              <a:buNone/>
              <a:defRPr sz="9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30%</a:t>
            </a:r>
          </a:p>
        </p:txBody>
      </p:sp>
      <p:sp>
        <p:nvSpPr>
          <p:cNvPr id="26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3476625" y="2993496"/>
            <a:ext cx="5238750" cy="502179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 показателя </a:t>
            </a:r>
          </a:p>
        </p:txBody>
      </p:sp>
      <p:sp>
        <p:nvSpPr>
          <p:cNvPr id="27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3476625" y="3765021"/>
            <a:ext cx="5238750" cy="502179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Вот здесь будет описание ваших результатов. Желательно особо не увлекаться с объемом текста и написать здесь самое-самое главное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4380D-9FE3-0846-9E89-2FA5CCC1F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224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pos="7015">
          <p15:clr>
            <a:srgbClr val="FBAE40"/>
          </p15:clr>
        </p15:guide>
        <p15:guide id="3" orient="horz" pos="3974">
          <p15:clr>
            <a:srgbClr val="FBAE40"/>
          </p15:clr>
        </p15:guide>
        <p15:guide id="10" orient="horz" pos="845" userDrawn="1">
          <p15:clr>
            <a:srgbClr val="FBAE40"/>
          </p15:clr>
        </p15:guide>
        <p15:guide id="12" userDrawn="1">
          <p15:clr>
            <a:srgbClr val="FBAE40"/>
          </p15:clr>
        </p15:guide>
        <p15:guide id="14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1F3298-122E-6B4E-8F73-0494B5CE9F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95" y="2889358"/>
            <a:ext cx="4497010" cy="5396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08050" y="3778243"/>
            <a:ext cx="1037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+mj-lt"/>
              </a:rPr>
              <a:t>Спасибо за внимание!</a:t>
            </a:r>
            <a:r>
              <a:rPr lang="ru-RU" sz="9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843828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7411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83E3C36-2DFA-4D41-A48C-AB08251C8F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3277" y="3167062"/>
            <a:ext cx="5599112" cy="260191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>
                <a:solidFill>
                  <a:schemeClr val="bg1"/>
                </a:solidFill>
                <a:latin typeface="Gotham Black" pitchFamily="2" charset="0"/>
              </a:defRPr>
            </a:lvl1pPr>
            <a:lvl2pPr>
              <a:defRPr sz="2800" b="0" i="0">
                <a:latin typeface="Gotham Black" pitchFamily="2" charset="0"/>
              </a:defRPr>
            </a:lvl2pPr>
            <a:lvl3pPr>
              <a:defRPr sz="2800" b="0" i="0">
                <a:latin typeface="Gotham Black" pitchFamily="2" charset="0"/>
              </a:defRPr>
            </a:lvl3pPr>
            <a:lvl4pPr>
              <a:defRPr sz="2800" b="0" i="0">
                <a:latin typeface="Gotham Black" pitchFamily="2" charset="0"/>
              </a:defRPr>
            </a:lvl4pPr>
            <a:lvl5pPr>
              <a:defRPr sz="28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модуля</a:t>
            </a:r>
            <a:endParaRPr lang="en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47A376D-AD97-E741-815C-37BF514505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0758" y="2341767"/>
            <a:ext cx="5235617" cy="67414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400" b="0" i="0">
                <a:solidFill>
                  <a:schemeClr val="tx2"/>
                </a:solidFill>
                <a:latin typeface="Gotham Light" pitchFamily="2" charset="0"/>
              </a:defRPr>
            </a:lvl1pPr>
            <a:lvl2pPr marL="4572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2pPr>
            <a:lvl3pPr marL="9144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3pPr>
            <a:lvl4pPr marL="13716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4pPr>
            <a:lvl5pPr marL="18288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Модуль ХХХ</a:t>
            </a:r>
            <a:endParaRPr lang="en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2608" y="1301460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курса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54862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если спикер топ с регалиями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4"/>
          <p:cNvSpPr>
            <a:spLocks noGrp="1"/>
          </p:cNvSpPr>
          <p:nvPr>
            <p:ph type="pic" sz="quarter" idx="15"/>
          </p:nvPr>
        </p:nvSpPr>
        <p:spPr>
          <a:xfrm>
            <a:off x="1458419" y="1099680"/>
            <a:ext cx="2816900" cy="2838534"/>
          </a:xfrm>
          <a:prstGeom prst="ellipse">
            <a:avLst/>
          </a:pr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4CD7F0D-8395-2A44-84E5-F82659901B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291"/>
          <a:stretch/>
        </p:blipFill>
        <p:spPr>
          <a:xfrm>
            <a:off x="1456668" y="4185938"/>
            <a:ext cx="2820402" cy="267206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67CAA79-8A80-9540-8FD0-A1C13E557C6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DD057A-4FD5-894B-885B-A976F3259B6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57787" y="1442786"/>
            <a:ext cx="5978525" cy="422275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1pPr>
            <a:lvl2pPr marL="4572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2pPr>
            <a:lvl3pPr marL="9144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3pPr>
            <a:lvl4pPr marL="13716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4pPr>
            <a:lvl5pPr marL="1828800" indent="0">
              <a:buNone/>
              <a:defRPr sz="2800" b="0" i="0">
                <a:solidFill>
                  <a:schemeClr val="tx1"/>
                </a:solidFill>
                <a:latin typeface="Gotham Extra Light" pitchFamily="2" charset="0"/>
              </a:defRPr>
            </a:lvl5pPr>
          </a:lstStyle>
          <a:p>
            <a:pPr lvl="0"/>
            <a:r>
              <a:rPr lang="ru-RU" dirty="0"/>
              <a:t>Имя Фамилия</a:t>
            </a:r>
            <a:endParaRPr lang="en-RU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61679FDD-8E38-2B4F-855B-4FAC1B770D1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157788" y="1865061"/>
            <a:ext cx="5978525" cy="66516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Gotham Black" pitchFamily="2" charset="0"/>
              </a:defRPr>
            </a:lvl1pPr>
            <a:lvl2pPr marL="457200" indent="0">
              <a:buNone/>
              <a:defRPr sz="1600" b="0" i="0">
                <a:latin typeface="Gotham Black" pitchFamily="2" charset="0"/>
              </a:defRPr>
            </a:lvl2pPr>
            <a:lvl3pPr marL="914400" indent="0">
              <a:buNone/>
              <a:defRPr sz="1600" b="0" i="0">
                <a:latin typeface="Gotham Black" pitchFamily="2" charset="0"/>
              </a:defRPr>
            </a:lvl3pPr>
            <a:lvl4pPr marL="1371600" indent="0">
              <a:buNone/>
              <a:defRPr sz="1600" b="0" i="0">
                <a:latin typeface="Gotham Black" pitchFamily="2" charset="0"/>
              </a:defRPr>
            </a:lvl4pPr>
            <a:lvl5pPr marL="1828800" indent="0">
              <a:buNone/>
              <a:defRPr sz="16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Должность</a:t>
            </a:r>
            <a:endParaRPr lang="en-RU" dirty="0"/>
          </a:p>
        </p:txBody>
      </p:sp>
      <p:sp>
        <p:nvSpPr>
          <p:cNvPr id="23" name="Равнобедренный треугольник 9">
            <a:extLst>
              <a:ext uri="{FF2B5EF4-FFF2-40B4-BE49-F238E27FC236}">
                <a16:creationId xmlns:a16="http://schemas.microsoft.com/office/drawing/2014/main" id="{153F4A9A-225F-5C46-A2EA-A8B97189F2F3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Номер слайда 5">
            <a:extLst>
              <a:ext uri="{FF2B5EF4-FFF2-40B4-BE49-F238E27FC236}">
                <a16:creationId xmlns:a16="http://schemas.microsoft.com/office/drawing/2014/main" id="{D8A3657C-B7C3-B74F-944E-339B39C1B50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872571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346">
          <p15:clr>
            <a:srgbClr val="FBAE40"/>
          </p15:clr>
        </p15:guide>
        <p15:guide id="7" orient="horz" pos="1094">
          <p15:clr>
            <a:srgbClr val="FBAE40"/>
          </p15:clr>
        </p15:guide>
        <p15:guide id="8" orient="horz" pos="958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главление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95DA870-E0B7-0148-B9FA-10209427BD9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1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ED811-2DE7-5A48-9F76-3FB5AC4B17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18832-A808-6648-9E90-13E6CE6B40B9}"/>
              </a:ext>
            </a:extLst>
          </p:cNvPr>
          <p:cNvSpPr txBox="1"/>
          <p:nvPr userDrawn="1"/>
        </p:nvSpPr>
        <p:spPr>
          <a:xfrm>
            <a:off x="1050758" y="1255130"/>
            <a:ext cx="4367270" cy="6309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3500" b="0" i="0" dirty="0">
                <a:solidFill>
                  <a:srgbClr val="10151C"/>
                </a:solidFill>
                <a:latin typeface="Gotham Black" pitchFamily="2" charset="0"/>
              </a:rPr>
              <a:t>Содержание</a:t>
            </a:r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5096583F-F967-824C-B266-C53680EAEFB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74821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Light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54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5">
          <p15:clr>
            <a:srgbClr val="FBAE40"/>
          </p15:clr>
        </p15:guide>
        <p15:guide id="4" pos="7015">
          <p15:clr>
            <a:srgbClr val="FBAE40"/>
          </p15:clr>
        </p15:guide>
        <p15:guide id="6" orient="horz" pos="3748">
          <p15:clr>
            <a:srgbClr val="FBAE40"/>
          </p15:clr>
        </p15:guide>
        <p15:guide id="7" orient="horz" pos="845">
          <p15:clr>
            <a:srgbClr val="FBAE40"/>
          </p15:clr>
        </p15:guide>
        <p15:guide id="8" orient="horz" pos="1344">
          <p15:clr>
            <a:srgbClr val="FBAE40"/>
          </p15:clr>
        </p15:guide>
        <p15:guide id="9" orient="horz" pos="1706">
          <p15:clr>
            <a:srgbClr val="FBAE40"/>
          </p15:clr>
        </p15:guide>
        <p15:guide id="10" orient="horz" pos="2092">
          <p15:clr>
            <a:srgbClr val="FBAE40"/>
          </p15:clr>
        </p15:guide>
        <p15:guide id="11" orient="horz" pos="2478">
          <p15:clr>
            <a:srgbClr val="FBAE40"/>
          </p15:clr>
        </p15:guide>
        <p15:guide id="12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A83E3C36-2DFA-4D41-A48C-AB08251C8F0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63277" y="3167062"/>
            <a:ext cx="5599112" cy="2601913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800" b="0" i="0">
                <a:solidFill>
                  <a:schemeClr val="bg1"/>
                </a:solidFill>
                <a:latin typeface="Gotham Black" pitchFamily="2" charset="0"/>
              </a:defRPr>
            </a:lvl1pPr>
            <a:lvl2pPr>
              <a:defRPr sz="2800" b="0" i="0">
                <a:latin typeface="Gotham Black" pitchFamily="2" charset="0"/>
              </a:defRPr>
            </a:lvl2pPr>
            <a:lvl3pPr>
              <a:defRPr sz="2800" b="0" i="0">
                <a:latin typeface="Gotham Black" pitchFamily="2" charset="0"/>
              </a:defRPr>
            </a:lvl3pPr>
            <a:lvl4pPr>
              <a:defRPr sz="2800" b="0" i="0">
                <a:latin typeface="Gotham Black" pitchFamily="2" charset="0"/>
              </a:defRPr>
            </a:lvl4pPr>
            <a:lvl5pPr>
              <a:defRPr sz="2800" b="0" i="0"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модуля</a:t>
            </a:r>
            <a:endParaRPr lang="en-RU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47A376D-AD97-E741-815C-37BF514505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0758" y="2341767"/>
            <a:ext cx="5235617" cy="67414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4400" b="0" i="0">
                <a:solidFill>
                  <a:schemeClr val="tx2"/>
                </a:solidFill>
                <a:latin typeface="Gotham Light" pitchFamily="2" charset="0"/>
              </a:defRPr>
            </a:lvl1pPr>
            <a:lvl2pPr marL="4572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2pPr>
            <a:lvl3pPr marL="9144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3pPr>
            <a:lvl4pPr marL="13716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4pPr>
            <a:lvl5pPr marL="1828800" indent="0">
              <a:buNone/>
              <a:defRPr sz="4800" b="0" i="0">
                <a:solidFill>
                  <a:schemeClr val="tx2"/>
                </a:solidFill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Модуль ХХХ</a:t>
            </a:r>
            <a:endParaRPr lang="en-RU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2608" y="1301460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курса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6532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 userDrawn="1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3538" y="1290913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3500" b="0" i="0">
                <a:solidFill>
                  <a:schemeClr val="bg1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главы</a:t>
            </a:r>
            <a:endParaRPr lang="en-GB" dirty="0"/>
          </a:p>
        </p:txBody>
      </p:sp>
      <p:sp>
        <p:nvSpPr>
          <p:cNvPr id="5" name="Равнобедренный треугольник 6">
            <a:extLst>
              <a:ext uri="{FF2B5EF4-FFF2-40B4-BE49-F238E27FC236}">
                <a16:creationId xmlns:a16="http://schemas.microsoft.com/office/drawing/2014/main" id="{D8FF2718-3E22-4C4F-B111-C8E835B035DB}"/>
              </a:ext>
            </a:extLst>
          </p:cNvPr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3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BF9AD2-5F93-B64F-8D3A-8999A1D4EDCF}"/>
              </a:ext>
            </a:extLst>
          </p:cNvPr>
          <p:cNvSpPr txBox="1"/>
          <p:nvPr userDrawn="1"/>
        </p:nvSpPr>
        <p:spPr>
          <a:xfrm>
            <a:off x="2562330" y="3125037"/>
            <a:ext cx="1446962" cy="12510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535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екстовый слайд без иллюстраций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5D511E-37B0-054C-BFCB-41FD71261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71468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2205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654773" y="2743200"/>
            <a:ext cx="1770062" cy="1371600"/>
          </a:xfrm>
        </p:spPr>
        <p:txBody>
          <a:bodyPr lIns="0" tIns="0" rIns="0" bIns="0" anchor="ctr" anchorCtr="0">
            <a:noAutofit/>
          </a:bodyPr>
          <a:lstStyle>
            <a:lvl1pPr marL="0" indent="0" algn="r">
              <a:buNone/>
              <a:defRPr sz="8800" b="0" i="0">
                <a:solidFill>
                  <a:schemeClr val="bg1"/>
                </a:solidFill>
                <a:latin typeface="Gotham Extra Light" pitchFamily="2" charset="0"/>
              </a:defRPr>
            </a:lvl1pPr>
          </a:lstStyle>
          <a:p>
            <a:pPr lvl="0"/>
            <a:r>
              <a:rPr lang="en-US" dirty="0"/>
              <a:t>XI</a:t>
            </a:r>
            <a:endParaRPr lang="ru-RU" dirty="0"/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01979" y="1780673"/>
            <a:ext cx="6914147" cy="3304673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32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Название раздела </a:t>
            </a:r>
          </a:p>
        </p:txBody>
      </p:sp>
    </p:spTree>
    <p:extLst>
      <p:ext uri="{BB962C8B-B14F-4D97-AF65-F5344CB8AC3E}">
        <p14:creationId xmlns:p14="http://schemas.microsoft.com/office/powerpoint/2010/main" val="3435035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6" name="Текст 28">
            <a:extLst>
              <a:ext uri="{FF2B5EF4-FFF2-40B4-BE49-F238E27FC236}">
                <a16:creationId xmlns:a16="http://schemas.microsoft.com/office/drawing/2014/main" id="{46850C5D-6B42-B145-B571-390070EEE0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8C643A4F-AA7F-024D-A6F7-805931CEAF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F347D1-415A-E24C-8F51-FB9AE7169AC4}"/>
              </a:ext>
            </a:extLst>
          </p:cNvPr>
          <p:cNvGrpSpPr/>
          <p:nvPr userDrawn="1"/>
        </p:nvGrpSpPr>
        <p:grpSpPr>
          <a:xfrm>
            <a:off x="1344740" y="2724697"/>
            <a:ext cx="639002" cy="985997"/>
            <a:chOff x="1556120" y="2346302"/>
            <a:chExt cx="999444" cy="15421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C59A764-5FAB-D74D-9FAF-DD1D2C336400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B8F07D6-EFFD-B643-8EFC-E20573116F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24" name="Текст 28">
            <a:extLst>
              <a:ext uri="{FF2B5EF4-FFF2-40B4-BE49-F238E27FC236}">
                <a16:creationId xmlns:a16="http://schemas.microsoft.com/office/drawing/2014/main" id="{39A2A9B9-AFC0-C94F-ABB3-9373EF232D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5" name="Текст 28">
            <a:extLst>
              <a:ext uri="{FF2B5EF4-FFF2-40B4-BE49-F238E27FC236}">
                <a16:creationId xmlns:a16="http://schemas.microsoft.com/office/drawing/2014/main" id="{F9E171FC-AA33-7A40-9609-27DBF2CDBD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6" name="Текст 28">
            <a:extLst>
              <a:ext uri="{FF2B5EF4-FFF2-40B4-BE49-F238E27FC236}">
                <a16:creationId xmlns:a16="http://schemas.microsoft.com/office/drawing/2014/main" id="{28EC40AF-0BAC-AB4E-8F0E-D8197D9137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7" name="Текст 28">
            <a:extLst>
              <a:ext uri="{FF2B5EF4-FFF2-40B4-BE49-F238E27FC236}">
                <a16:creationId xmlns:a16="http://schemas.microsoft.com/office/drawing/2014/main" id="{E36645D1-E716-B64C-8652-B2568FDDEB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8" name="Текст 28">
            <a:extLst>
              <a:ext uri="{FF2B5EF4-FFF2-40B4-BE49-F238E27FC236}">
                <a16:creationId xmlns:a16="http://schemas.microsoft.com/office/drawing/2014/main" id="{31B78821-2565-FD41-BF06-852BDBA1471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58186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E7B613-9ACD-7C4D-B08E-D7068939947B}"/>
              </a:ext>
            </a:extLst>
          </p:cNvPr>
          <p:cNvGrpSpPr/>
          <p:nvPr userDrawn="1"/>
        </p:nvGrpSpPr>
        <p:grpSpPr>
          <a:xfrm>
            <a:off x="4891873" y="2724697"/>
            <a:ext cx="639002" cy="985997"/>
            <a:chOff x="1556120" y="2346302"/>
            <a:chExt cx="999444" cy="154216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F929CD-1E32-FC41-86E7-251B859BB11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9A891EF-2EA0-4547-880A-7751AAA685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0" name="Текст 28">
            <a:extLst>
              <a:ext uri="{FF2B5EF4-FFF2-40B4-BE49-F238E27FC236}">
                <a16:creationId xmlns:a16="http://schemas.microsoft.com/office/drawing/2014/main" id="{CFC755B6-B42E-DB42-977B-02EDD58C16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05319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D646BB4-72E3-6D4F-9F84-DEC9CABA87C1}"/>
              </a:ext>
            </a:extLst>
          </p:cNvPr>
          <p:cNvGrpSpPr/>
          <p:nvPr userDrawn="1"/>
        </p:nvGrpSpPr>
        <p:grpSpPr>
          <a:xfrm>
            <a:off x="8414796" y="2724697"/>
            <a:ext cx="639002" cy="985997"/>
            <a:chOff x="1556120" y="2346302"/>
            <a:chExt cx="999444" cy="1542169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80C3CC-A816-A44C-8F6C-36DF7C2E3D5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BBDE187-3291-4746-B746-702AA6FDC7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4" name="Текст 28">
            <a:extLst>
              <a:ext uri="{FF2B5EF4-FFF2-40B4-BE49-F238E27FC236}">
                <a16:creationId xmlns:a16="http://schemas.microsoft.com/office/drawing/2014/main" id="{AC38093C-9AD1-E14B-B96C-C10E27DB43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28242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6771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AAD8115-720F-7F45-AC51-9F32B4986001}"/>
              </a:ext>
            </a:extLst>
          </p:cNvPr>
          <p:cNvGrpSpPr/>
          <p:nvPr userDrawn="1"/>
        </p:nvGrpSpPr>
        <p:grpSpPr>
          <a:xfrm>
            <a:off x="8366786" y="3067273"/>
            <a:ext cx="416986" cy="643421"/>
            <a:chOff x="1556120" y="2346302"/>
            <a:chExt cx="999444" cy="154216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357646-5BF3-E141-8530-22B001F74FF5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B463434-AFFA-2648-8B1B-B7D73958A3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8" name="Номер слайда 5">
            <a:extLst>
              <a:ext uri="{FF2B5EF4-FFF2-40B4-BE49-F238E27FC236}">
                <a16:creationId xmlns:a16="http://schemas.microsoft.com/office/drawing/2014/main" id="{2D1EB30D-EBCF-5D4F-B762-06B58DE2D987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6" name="Текст 28">
            <a:extLst>
              <a:ext uri="{FF2B5EF4-FFF2-40B4-BE49-F238E27FC236}">
                <a16:creationId xmlns:a16="http://schemas.microsoft.com/office/drawing/2014/main" id="{309527BF-6523-B34C-AD4A-2F13A7D9B8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" name="Текст 28">
            <a:extLst>
              <a:ext uri="{FF2B5EF4-FFF2-40B4-BE49-F238E27FC236}">
                <a16:creationId xmlns:a16="http://schemas.microsoft.com/office/drawing/2014/main" id="{57B6D64A-7A56-6649-A9E2-B0A36C9376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EB73CE-A7A9-584F-B50F-BA8AED53CB76}"/>
              </a:ext>
            </a:extLst>
          </p:cNvPr>
          <p:cNvGrpSpPr/>
          <p:nvPr userDrawn="1"/>
        </p:nvGrpSpPr>
        <p:grpSpPr>
          <a:xfrm>
            <a:off x="1360905" y="3067273"/>
            <a:ext cx="416986" cy="643421"/>
            <a:chOff x="1556120" y="2346302"/>
            <a:chExt cx="999444" cy="154216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C733AC-9BE0-B34F-A50B-64862DFFCCB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804FD0D-9B0E-D340-A3AB-D2D888C492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4" name="Текст 28">
            <a:extLst>
              <a:ext uri="{FF2B5EF4-FFF2-40B4-BE49-F238E27FC236}">
                <a16:creationId xmlns:a16="http://schemas.microsoft.com/office/drawing/2014/main" id="{C8A49120-FEC4-3A40-A4FA-FCD5FED189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5BDB7ECE-9538-E34D-8C9B-1204338E0D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F43B4879-29DB-5144-9D54-67ED90C3A4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D2EBA771-A91A-4544-A0D6-E0F1389DFC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B142AE-55EF-864B-AF60-DE261E3E542C}"/>
              </a:ext>
            </a:extLst>
          </p:cNvPr>
          <p:cNvGrpSpPr/>
          <p:nvPr userDrawn="1"/>
        </p:nvGrpSpPr>
        <p:grpSpPr>
          <a:xfrm>
            <a:off x="4839968" y="3067273"/>
            <a:ext cx="416986" cy="643421"/>
            <a:chOff x="1556120" y="2346302"/>
            <a:chExt cx="999444" cy="154216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F2001E4-D0BB-5F4D-8266-1446A2E22BD9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904E7EA-0409-354E-916E-B252B9F8EC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666A2681-EE7C-7B45-B66F-1FDFD159301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7211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7978BABF-F069-B94A-BBA8-9F971430C86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671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52513AA8-0185-C14E-97CF-70C0C4352CC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723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2223359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Равнобедренный треугольник 9">
            <a:extLst>
              <a:ext uri="{FF2B5EF4-FFF2-40B4-BE49-F238E27FC236}">
                <a16:creationId xmlns:a16="http://schemas.microsoft.com/office/drawing/2014/main" id="{CC2AEEC0-C62C-B441-9CF8-A246F3020EDD}"/>
              </a:ext>
            </a:extLst>
          </p:cNvPr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Текст 11">
            <a:extLst>
              <a:ext uri="{FF2B5EF4-FFF2-40B4-BE49-F238E27FC236}">
                <a16:creationId xmlns:a16="http://schemas.microsoft.com/office/drawing/2014/main" id="{84B80E5D-992C-FE41-8900-6616987D8D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70" name="Picture 69">
            <a:extLst>
              <a:ext uri="{FF2B5EF4-FFF2-40B4-BE49-F238E27FC236}">
                <a16:creationId xmlns:a16="http://schemas.microsoft.com/office/drawing/2014/main" id="{235A0FC1-E095-0643-B83B-E0B82F9C9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1" name="Номер слайда 5">
            <a:extLst>
              <a:ext uri="{FF2B5EF4-FFF2-40B4-BE49-F238E27FC236}">
                <a16:creationId xmlns:a16="http://schemas.microsoft.com/office/drawing/2014/main" id="{4C5C7ABC-1F53-AB4D-B715-90F04F8D60A4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  <p:sp>
        <p:nvSpPr>
          <p:cNvPr id="72" name="Текст 28">
            <a:extLst>
              <a:ext uri="{FF2B5EF4-FFF2-40B4-BE49-F238E27FC236}">
                <a16:creationId xmlns:a16="http://schemas.microsoft.com/office/drawing/2014/main" id="{9B7C18B2-BB5E-8749-853A-878FB8C9826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70158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3" name="Текст 28">
            <a:extLst>
              <a:ext uri="{FF2B5EF4-FFF2-40B4-BE49-F238E27FC236}">
                <a16:creationId xmlns:a16="http://schemas.microsoft.com/office/drawing/2014/main" id="{BDADF1DF-8C88-4B4B-83E6-9D6CB6BF0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70157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E99D99DC-237B-1040-AB77-481E5FF8D51B}"/>
              </a:ext>
            </a:extLst>
          </p:cNvPr>
          <p:cNvGrpSpPr/>
          <p:nvPr userDrawn="1"/>
        </p:nvGrpSpPr>
        <p:grpSpPr>
          <a:xfrm>
            <a:off x="1055688" y="2532193"/>
            <a:ext cx="639002" cy="985997"/>
            <a:chOff x="1556120" y="2346302"/>
            <a:chExt cx="999444" cy="1542169"/>
          </a:xfrm>
        </p:grpSpPr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4FA662FE-A95B-7643-BD6A-03CE973E92C4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76" name="Picture 75">
              <a:extLst>
                <a:ext uri="{FF2B5EF4-FFF2-40B4-BE49-F238E27FC236}">
                  <a16:creationId xmlns:a16="http://schemas.microsoft.com/office/drawing/2014/main" id="{73E192A1-CFD5-434C-9EBD-41482AF555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0" name="Текст 28">
            <a:extLst>
              <a:ext uri="{FF2B5EF4-FFF2-40B4-BE49-F238E27FC236}">
                <a16:creationId xmlns:a16="http://schemas.microsoft.com/office/drawing/2014/main" id="{E5FFDB38-C195-2E44-A873-7D7479F603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134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DAF9B0F-8F1D-B44C-B8DC-C19682C6BADF}"/>
              </a:ext>
            </a:extLst>
          </p:cNvPr>
          <p:cNvGrpSpPr/>
          <p:nvPr userDrawn="1"/>
        </p:nvGrpSpPr>
        <p:grpSpPr>
          <a:xfrm>
            <a:off x="1064285" y="4397935"/>
            <a:ext cx="639002" cy="985997"/>
            <a:chOff x="1556120" y="2346302"/>
            <a:chExt cx="999444" cy="1542169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B63BCC18-281C-0A42-9A03-CD7E1C8E0536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2E32729F-F4AA-0B49-83B9-84114D1F5D7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84" name="Текст 28">
            <a:extLst>
              <a:ext uri="{FF2B5EF4-FFF2-40B4-BE49-F238E27FC236}">
                <a16:creationId xmlns:a16="http://schemas.microsoft.com/office/drawing/2014/main" id="{C6C7331D-C1EE-6B45-B6FF-DC6170079EA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077731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sp>
        <p:nvSpPr>
          <p:cNvPr id="85" name="Текст 28">
            <a:extLst>
              <a:ext uri="{FF2B5EF4-FFF2-40B4-BE49-F238E27FC236}">
                <a16:creationId xmlns:a16="http://schemas.microsoft.com/office/drawing/2014/main" id="{3B71305A-B8D6-4C43-8A8F-D9DBF2A340E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970158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6" name="Текст 28">
            <a:extLst>
              <a:ext uri="{FF2B5EF4-FFF2-40B4-BE49-F238E27FC236}">
                <a16:creationId xmlns:a16="http://schemas.microsoft.com/office/drawing/2014/main" id="{464C0BFF-65FF-1244-9D56-96098EBAABC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970157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87" name="Текст 28">
            <a:extLst>
              <a:ext uri="{FF2B5EF4-FFF2-40B4-BE49-F238E27FC236}">
                <a16:creationId xmlns:a16="http://schemas.microsoft.com/office/drawing/2014/main" id="{657C19F5-17FA-EC4B-8297-CCFB73087C2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85911" y="2555293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88" name="Текст 28">
            <a:extLst>
              <a:ext uri="{FF2B5EF4-FFF2-40B4-BE49-F238E27FC236}">
                <a16:creationId xmlns:a16="http://schemas.microsoft.com/office/drawing/2014/main" id="{2EBF72A8-70D1-7947-8124-279233F38B4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985910" y="3089108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499B9ECF-9C50-0744-A800-47610C04FD2E}"/>
              </a:ext>
            </a:extLst>
          </p:cNvPr>
          <p:cNvGrpSpPr/>
          <p:nvPr userDrawn="1"/>
        </p:nvGrpSpPr>
        <p:grpSpPr>
          <a:xfrm>
            <a:off x="6071441" y="2532193"/>
            <a:ext cx="639002" cy="985997"/>
            <a:chOff x="1556120" y="2346302"/>
            <a:chExt cx="999444" cy="1542169"/>
          </a:xfrm>
        </p:grpSpPr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3B7AA76-5878-3340-A77E-C8B8F06E976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1" name="Picture 90">
              <a:extLst>
                <a:ext uri="{FF2B5EF4-FFF2-40B4-BE49-F238E27FC236}">
                  <a16:creationId xmlns:a16="http://schemas.microsoft.com/office/drawing/2014/main" id="{70AED57B-2D0B-3447-9FA1-4B9F9C5B512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2" name="Текст 28">
            <a:extLst>
              <a:ext uri="{FF2B5EF4-FFF2-40B4-BE49-F238E27FC236}">
                <a16:creationId xmlns:a16="http://schemas.microsoft.com/office/drawing/2014/main" id="{C1578D77-59A0-464F-B86B-0805FB76080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4887" y="2633704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25C1B022-E156-5149-A6FB-111A7D73A2F0}"/>
              </a:ext>
            </a:extLst>
          </p:cNvPr>
          <p:cNvGrpSpPr/>
          <p:nvPr userDrawn="1"/>
        </p:nvGrpSpPr>
        <p:grpSpPr>
          <a:xfrm>
            <a:off x="6080038" y="4397935"/>
            <a:ext cx="639002" cy="985997"/>
            <a:chOff x="1556120" y="2346302"/>
            <a:chExt cx="999444" cy="1542169"/>
          </a:xfrm>
        </p:grpSpPr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9CCC0C83-B034-174D-A99B-9D60CF338E2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81B513B4-175F-7547-A1D8-1F798A4F71B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96" name="Текст 28">
            <a:extLst>
              <a:ext uri="{FF2B5EF4-FFF2-40B4-BE49-F238E27FC236}">
                <a16:creationId xmlns:a16="http://schemas.microsoft.com/office/drawing/2014/main" id="{C36E4A45-B357-7747-B5BF-87EC18EFD43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93484" y="4499446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IV</a:t>
            </a:r>
            <a:endParaRPr lang="ru-RU" dirty="0"/>
          </a:p>
        </p:txBody>
      </p:sp>
      <p:sp>
        <p:nvSpPr>
          <p:cNvPr id="97" name="Текст 28">
            <a:extLst>
              <a:ext uri="{FF2B5EF4-FFF2-40B4-BE49-F238E27FC236}">
                <a16:creationId xmlns:a16="http://schemas.microsoft.com/office/drawing/2014/main" id="{35BF3558-A0DB-A841-A69F-712E3DD071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85911" y="4388339"/>
            <a:ext cx="2406991" cy="332494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98" name="Текст 28">
            <a:extLst>
              <a:ext uri="{FF2B5EF4-FFF2-40B4-BE49-F238E27FC236}">
                <a16:creationId xmlns:a16="http://schemas.microsoft.com/office/drawing/2014/main" id="{C504A0D9-0D0E-714E-B93D-E416C1E6A81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85910" y="4922154"/>
            <a:ext cx="3543997" cy="731568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0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</p:spTree>
    <p:extLst>
      <p:ext uri="{BB962C8B-B14F-4D97-AF65-F5344CB8AC3E}">
        <p14:creationId xmlns:p14="http://schemas.microsoft.com/office/powerpoint/2010/main" val="2550600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я + текст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 rot="10800000" flipV="1">
            <a:off x="3536" y="447827"/>
            <a:ext cx="5923520" cy="640184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9969"/>
              <a:gd name="connsiteY0" fmla="*/ 10000 h 10000"/>
              <a:gd name="connsiteX1" fmla="*/ 2000 w 9969"/>
              <a:gd name="connsiteY1" fmla="*/ 0 h 10000"/>
              <a:gd name="connsiteX2" fmla="*/ 9969 w 9969"/>
              <a:gd name="connsiteY2" fmla="*/ 1319 h 10000"/>
              <a:gd name="connsiteX3" fmla="*/ 8000 w 9969"/>
              <a:gd name="connsiteY3" fmla="*/ 10000 h 10000"/>
              <a:gd name="connsiteX4" fmla="*/ 0 w 9969"/>
              <a:gd name="connsiteY4" fmla="*/ 10000 h 10000"/>
              <a:gd name="connsiteX0" fmla="*/ 0 w 10000"/>
              <a:gd name="connsiteY0" fmla="*/ 9347 h 9347"/>
              <a:gd name="connsiteX1" fmla="*/ 313 w 10000"/>
              <a:gd name="connsiteY1" fmla="*/ 0 h 9347"/>
              <a:gd name="connsiteX2" fmla="*/ 10000 w 10000"/>
              <a:gd name="connsiteY2" fmla="*/ 666 h 9347"/>
              <a:gd name="connsiteX3" fmla="*/ 8025 w 10000"/>
              <a:gd name="connsiteY3" fmla="*/ 9347 h 9347"/>
              <a:gd name="connsiteX4" fmla="*/ 0 w 10000"/>
              <a:gd name="connsiteY4" fmla="*/ 9347 h 9347"/>
              <a:gd name="connsiteX0" fmla="*/ 4 w 9722"/>
              <a:gd name="connsiteY0" fmla="*/ 9331 h 10000"/>
              <a:gd name="connsiteX1" fmla="*/ 35 w 9722"/>
              <a:gd name="connsiteY1" fmla="*/ 0 h 10000"/>
              <a:gd name="connsiteX2" fmla="*/ 9722 w 9722"/>
              <a:gd name="connsiteY2" fmla="*/ 713 h 10000"/>
              <a:gd name="connsiteX3" fmla="*/ 7747 w 9722"/>
              <a:gd name="connsiteY3" fmla="*/ 10000 h 10000"/>
              <a:gd name="connsiteX4" fmla="*/ 4 w 9722"/>
              <a:gd name="connsiteY4" fmla="*/ 9331 h 10000"/>
              <a:gd name="connsiteX0" fmla="*/ 4 w 10000"/>
              <a:gd name="connsiteY0" fmla="*/ 9331 h 10000"/>
              <a:gd name="connsiteX1" fmla="*/ 36 w 10000"/>
              <a:gd name="connsiteY1" fmla="*/ 0 h 10000"/>
              <a:gd name="connsiteX2" fmla="*/ 10000 w 10000"/>
              <a:gd name="connsiteY2" fmla="*/ 713 h 10000"/>
              <a:gd name="connsiteX3" fmla="*/ 9984 w 10000"/>
              <a:gd name="connsiteY3" fmla="*/ 10000 h 10000"/>
              <a:gd name="connsiteX4" fmla="*/ 4 w 10000"/>
              <a:gd name="connsiteY4" fmla="*/ 9331 h 10000"/>
              <a:gd name="connsiteX0" fmla="*/ 4 w 10026"/>
              <a:gd name="connsiteY0" fmla="*/ 9331 h 10000"/>
              <a:gd name="connsiteX1" fmla="*/ 36 w 10026"/>
              <a:gd name="connsiteY1" fmla="*/ 0 h 10000"/>
              <a:gd name="connsiteX2" fmla="*/ 10026 w 10026"/>
              <a:gd name="connsiteY2" fmla="*/ 701 h 10000"/>
              <a:gd name="connsiteX3" fmla="*/ 9984 w 10026"/>
              <a:gd name="connsiteY3" fmla="*/ 10000 h 10000"/>
              <a:gd name="connsiteX4" fmla="*/ 4 w 10026"/>
              <a:gd name="connsiteY4" fmla="*/ 9331 h 10000"/>
              <a:gd name="connsiteX0" fmla="*/ 4 w 10026"/>
              <a:gd name="connsiteY0" fmla="*/ 9331 h 9987"/>
              <a:gd name="connsiteX1" fmla="*/ 36 w 10026"/>
              <a:gd name="connsiteY1" fmla="*/ 0 h 9987"/>
              <a:gd name="connsiteX2" fmla="*/ 10026 w 10026"/>
              <a:gd name="connsiteY2" fmla="*/ 701 h 9987"/>
              <a:gd name="connsiteX3" fmla="*/ 10012 w 10026"/>
              <a:gd name="connsiteY3" fmla="*/ 9987 h 9987"/>
              <a:gd name="connsiteX4" fmla="*/ 4 w 10026"/>
              <a:gd name="connsiteY4" fmla="*/ 9331 h 9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26" h="9987">
                <a:moveTo>
                  <a:pt x="4" y="9331"/>
                </a:moveTo>
                <a:cubicBezTo>
                  <a:pt x="111" y="5997"/>
                  <a:pt x="-71" y="3334"/>
                  <a:pt x="36" y="0"/>
                </a:cubicBezTo>
                <a:lnTo>
                  <a:pt x="10026" y="701"/>
                </a:lnTo>
                <a:cubicBezTo>
                  <a:pt x="10021" y="3797"/>
                  <a:pt x="10017" y="6891"/>
                  <a:pt x="10012" y="9987"/>
                </a:cubicBezTo>
                <a:lnTo>
                  <a:pt x="4" y="9331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 dirty="0"/>
              <a:t>Вставка рисунка</a:t>
            </a:r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945090C-1F99-1C48-B0E4-78BB80EF89A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95872" y="1299410"/>
            <a:ext cx="4506768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DDFA01E-3514-1F44-90B7-6B9687D1C2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A4DBEEDC-B1CE-CD4E-8ADF-62B0C801DFFB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30948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иллюстраци внизу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sz="quarter" idx="15"/>
          </p:nvPr>
        </p:nvSpPr>
        <p:spPr>
          <a:xfrm>
            <a:off x="-9526" y="4944532"/>
            <a:ext cx="12201525" cy="1913467"/>
          </a:xfrm>
          <a:custGeom>
            <a:avLst/>
            <a:gdLst>
              <a:gd name="connsiteX0" fmla="*/ 0 w 12192000"/>
              <a:gd name="connsiteY0" fmla="*/ 0 h 1913467"/>
              <a:gd name="connsiteX1" fmla="*/ 12192000 w 12192000"/>
              <a:gd name="connsiteY1" fmla="*/ 0 h 1913467"/>
              <a:gd name="connsiteX2" fmla="*/ 12192000 w 12192000"/>
              <a:gd name="connsiteY2" fmla="*/ 1913467 h 1913467"/>
              <a:gd name="connsiteX3" fmla="*/ 0 w 12192000"/>
              <a:gd name="connsiteY3" fmla="*/ 1913467 h 1913467"/>
              <a:gd name="connsiteX4" fmla="*/ 0 w 12192000"/>
              <a:gd name="connsiteY4" fmla="*/ 0 h 1913467"/>
              <a:gd name="connsiteX0" fmla="*/ 0 w 12201525"/>
              <a:gd name="connsiteY0" fmla="*/ 923925 h 1913467"/>
              <a:gd name="connsiteX1" fmla="*/ 12201525 w 12201525"/>
              <a:gd name="connsiteY1" fmla="*/ 0 h 1913467"/>
              <a:gd name="connsiteX2" fmla="*/ 12201525 w 12201525"/>
              <a:gd name="connsiteY2" fmla="*/ 1913467 h 1913467"/>
              <a:gd name="connsiteX3" fmla="*/ 9525 w 12201525"/>
              <a:gd name="connsiteY3" fmla="*/ 1913467 h 1913467"/>
              <a:gd name="connsiteX4" fmla="*/ 0 w 12201525"/>
              <a:gd name="connsiteY4" fmla="*/ 923925 h 1913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1525" h="1913467">
                <a:moveTo>
                  <a:pt x="0" y="923925"/>
                </a:moveTo>
                <a:lnTo>
                  <a:pt x="12201525" y="0"/>
                </a:lnTo>
                <a:lnTo>
                  <a:pt x="12201525" y="1913467"/>
                </a:lnTo>
                <a:lnTo>
                  <a:pt x="9525" y="1913467"/>
                </a:lnTo>
                <a:lnTo>
                  <a:pt x="0" y="923925"/>
                </a:lnTo>
                <a:close/>
              </a:path>
            </a:pathLst>
          </a:custGeom>
        </p:spPr>
        <p:txBody>
          <a:bodyPr/>
          <a:lstStyle/>
          <a:p>
            <a:r>
              <a:rPr lang="ru-RU"/>
              <a:t>Вставка рисунка</a:t>
            </a:r>
          </a:p>
        </p:txBody>
      </p: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1B550EDB-375D-6044-BF5C-0F908F373D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3551346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аблица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sz="quarter" idx="13"/>
          </p:nvPr>
        </p:nvSpPr>
        <p:spPr>
          <a:xfrm>
            <a:off x="1055688" y="2292577"/>
            <a:ext cx="10080625" cy="284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ru-RU"/>
              <a:t>Вставка таблицы</a:t>
            </a:r>
            <a:endParaRPr lang="ru-RU" dirty="0"/>
          </a:p>
        </p:txBody>
      </p:sp>
      <p:sp>
        <p:nvSpPr>
          <p:cNvPr id="11" name="Текст 11">
            <a:extLst>
              <a:ext uri="{FF2B5EF4-FFF2-40B4-BE49-F238E27FC236}">
                <a16:creationId xmlns:a16="http://schemas.microsoft.com/office/drawing/2014/main" id="{077F84F9-9EBF-C447-BE58-69F09BB2600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FFDBB14-CC23-3248-BE16-96B703A743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17" name="Номер слайда 5">
            <a:extLst>
              <a:ext uri="{FF2B5EF4-FFF2-40B4-BE49-F238E27FC236}">
                <a16:creationId xmlns:a16="http://schemas.microsoft.com/office/drawing/2014/main" id="{958AE375-E635-644A-B1E7-5F428AE2F92A}"/>
              </a:ext>
            </a:extLst>
          </p:cNvPr>
          <p:cNvSpPr txBox="1">
            <a:spLocks/>
          </p:cNvSpPr>
          <p:nvPr userDrawn="1"/>
        </p:nvSpPr>
        <p:spPr>
          <a:xfrm>
            <a:off x="10150756" y="6196013"/>
            <a:ext cx="758825" cy="365125"/>
          </a:xfrm>
          <a:prstGeom prst="rect">
            <a:avLst/>
          </a:prstGeom>
        </p:spPr>
        <p:txBody>
          <a:bodyPr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7874080-A0A2-234E-8C13-543C25D2165F}" type="slidenum">
              <a:rPr lang="ru-RU" sz="1000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552079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orient="horz" pos="3974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84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Оглавление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101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995DA870-E0B7-0148-B9FA-10209427BD9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96000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1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DEED811-2DE7-5A48-9F76-3FB5AC4B17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F18832-A808-6648-9E90-13E6CE6B40B9}"/>
              </a:ext>
            </a:extLst>
          </p:cNvPr>
          <p:cNvSpPr txBox="1"/>
          <p:nvPr userDrawn="1"/>
        </p:nvSpPr>
        <p:spPr>
          <a:xfrm>
            <a:off x="1050758" y="1255130"/>
            <a:ext cx="4367270" cy="63094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ru-RU" sz="3500" b="0" i="0" dirty="0">
                <a:solidFill>
                  <a:srgbClr val="10151C"/>
                </a:solidFill>
                <a:latin typeface="Gotham Black" pitchFamily="2" charset="0"/>
              </a:rPr>
              <a:t>Содержание</a:t>
            </a:r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5096583F-F967-824C-B266-C53680EAEFB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1074821" y="2133601"/>
            <a:ext cx="5041038" cy="3816350"/>
          </a:xfr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solidFill>
                  <a:srgbClr val="10151C"/>
                </a:solidFill>
                <a:latin typeface="Gotham Light" pitchFamily="2" charset="0"/>
              </a:defRPr>
            </a:lvl1pPr>
            <a:lvl2pPr marL="457200" indent="0">
              <a:buNone/>
              <a:defRPr sz="1800" b="0" i="0">
                <a:latin typeface="Gotham Light" pitchFamily="2" charset="0"/>
              </a:defRPr>
            </a:lvl2pPr>
            <a:lvl3pPr marL="914400" indent="0">
              <a:buNone/>
              <a:defRPr sz="1800" b="0" i="0">
                <a:latin typeface="Gotham Light" pitchFamily="2" charset="0"/>
              </a:defRPr>
            </a:lvl3pPr>
            <a:lvl4pPr marL="1371600" indent="0">
              <a:buNone/>
              <a:defRPr sz="1800" b="0" i="0">
                <a:latin typeface="Gotham Light" pitchFamily="2" charset="0"/>
              </a:defRPr>
            </a:lvl4pPr>
            <a:lvl5pPr marL="1828800" indent="0">
              <a:buNone/>
              <a:defRPr sz="1800" b="0" i="0">
                <a:latin typeface="Gotham Light" pitchFamily="2" charset="0"/>
              </a:defRPr>
            </a:lvl5pPr>
          </a:lstStyle>
          <a:p>
            <a:pPr lvl="0"/>
            <a:r>
              <a:rPr lang="ru-RU" dirty="0"/>
              <a:t>Название раздела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73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  <p15:guide id="3" pos="665" userDrawn="1">
          <p15:clr>
            <a:srgbClr val="FBAE40"/>
          </p15:clr>
        </p15:guide>
        <p15:guide id="4" pos="7015" userDrawn="1">
          <p15:clr>
            <a:srgbClr val="FBAE40"/>
          </p15:clr>
        </p15:guide>
        <p15:guide id="6" orient="horz" pos="3748" userDrawn="1">
          <p15:clr>
            <a:srgbClr val="FBAE40"/>
          </p15:clr>
        </p15:guide>
        <p15:guide id="7" orient="horz" pos="845" userDrawn="1">
          <p15:clr>
            <a:srgbClr val="FBAE40"/>
          </p15:clr>
        </p15:guide>
        <p15:guide id="8" orient="horz" pos="1344">
          <p15:clr>
            <a:srgbClr val="FBAE40"/>
          </p15:clr>
        </p15:guide>
        <p15:guide id="9" orient="horz" pos="1706">
          <p15:clr>
            <a:srgbClr val="FBAE40"/>
          </p15:clr>
        </p15:guide>
        <p15:guide id="10" orient="horz" pos="2092">
          <p15:clr>
            <a:srgbClr val="FBAE40"/>
          </p15:clr>
        </p15:guide>
        <p15:guide id="11" orient="horz" pos="2478">
          <p15:clr>
            <a:srgbClr val="FBAE40"/>
          </p15:clr>
        </p15:guide>
        <p15:guide id="12" orient="horz" pos="284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результаты 1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Текст 28"/>
          <p:cNvSpPr>
            <a:spLocks noGrp="1"/>
          </p:cNvSpPr>
          <p:nvPr>
            <p:ph type="body" sz="quarter" idx="18" hasCustomPrompt="1"/>
          </p:nvPr>
        </p:nvSpPr>
        <p:spPr>
          <a:xfrm>
            <a:off x="4332287" y="1445684"/>
            <a:ext cx="3527426" cy="1299104"/>
          </a:xfrm>
        </p:spPr>
        <p:txBody>
          <a:bodyPr>
            <a:noAutofit/>
          </a:bodyPr>
          <a:lstStyle>
            <a:lvl1pPr marL="0" indent="0" algn="ctr">
              <a:buNone/>
              <a:defRPr sz="9600" b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30%</a:t>
            </a:r>
          </a:p>
        </p:txBody>
      </p:sp>
      <p:sp>
        <p:nvSpPr>
          <p:cNvPr id="26" name="Текст 28"/>
          <p:cNvSpPr>
            <a:spLocks noGrp="1"/>
          </p:cNvSpPr>
          <p:nvPr>
            <p:ph type="body" sz="quarter" idx="19" hasCustomPrompt="1"/>
          </p:nvPr>
        </p:nvSpPr>
        <p:spPr>
          <a:xfrm>
            <a:off x="3476625" y="2993496"/>
            <a:ext cx="5238750" cy="502179"/>
          </a:xfrm>
        </p:spPr>
        <p:txBody>
          <a:bodyPr>
            <a:noAutofit/>
          </a:bodyPr>
          <a:lstStyle>
            <a:lvl1pPr marL="0" indent="0" algn="ctr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ru-RU" dirty="0"/>
              <a:t>Название показателя </a:t>
            </a:r>
          </a:p>
        </p:txBody>
      </p:sp>
      <p:sp>
        <p:nvSpPr>
          <p:cNvPr id="27" name="Текст 28"/>
          <p:cNvSpPr>
            <a:spLocks noGrp="1"/>
          </p:cNvSpPr>
          <p:nvPr>
            <p:ph type="body" sz="quarter" idx="20" hasCustomPrompt="1"/>
          </p:nvPr>
        </p:nvSpPr>
        <p:spPr>
          <a:xfrm>
            <a:off x="3476625" y="3765021"/>
            <a:ext cx="5238750" cy="502179"/>
          </a:xfrm>
        </p:spPr>
        <p:txBody>
          <a:bodyPr>
            <a:noAutofit/>
          </a:bodyPr>
          <a:lstStyle>
            <a:lvl1pPr marL="0" indent="0" algn="ctr">
              <a:lnSpc>
                <a:spcPct val="120000"/>
              </a:lnSpc>
              <a:buNone/>
              <a:defRPr sz="18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Вот здесь будет описание ваших результатов. Желательно особо не увлекаться с объемом текста и написать здесь самое-самое главное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DF4380D-9FE3-0846-9E89-2FA5CCC1FC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81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>
          <p15:clr>
            <a:srgbClr val="FBAE40"/>
          </p15:clr>
        </p15:guide>
        <p15:guide id="2" pos="7015">
          <p15:clr>
            <a:srgbClr val="FBAE40"/>
          </p15:clr>
        </p15:guide>
        <p15:guide id="3" orient="horz" pos="3974">
          <p15:clr>
            <a:srgbClr val="FBAE40"/>
          </p15:clr>
        </p15:guide>
        <p15:guide id="10" orient="horz" pos="845">
          <p15:clr>
            <a:srgbClr val="FBAE40"/>
          </p15:clr>
        </p15:guide>
        <p15:guide id="12">
          <p15:clr>
            <a:srgbClr val="FBAE40"/>
          </p15:clr>
        </p15:guide>
        <p15:guide id="14" pos="3840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D1F3298-122E-6B4E-8F73-0494B5CE9F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495" y="2889358"/>
            <a:ext cx="4497010" cy="53964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908050" y="3778243"/>
            <a:ext cx="10375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latin typeface="+mj-lt"/>
              </a:rPr>
              <a:t>Спасибо за внимание!</a:t>
            </a:r>
            <a:r>
              <a:rPr lang="ru-RU" sz="9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7272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Титульный слайд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1582C9A4-6F49-BB48-A18E-0DF21D4275B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3538" y="1290913"/>
            <a:ext cx="6096000" cy="43338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3500" b="0" i="0">
                <a:solidFill>
                  <a:schemeClr val="bg1"/>
                </a:solidFill>
                <a:latin typeface="Gotham Black" pitchFamily="2" charset="0"/>
              </a:defRPr>
            </a:lvl1pPr>
            <a:lvl2pPr marL="4572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2pPr>
            <a:lvl3pPr marL="9144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3pPr>
            <a:lvl4pPr marL="13716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4pPr>
            <a:lvl5pPr marL="1828800" indent="0">
              <a:buNone/>
              <a:defRPr sz="2800" b="0" i="0">
                <a:solidFill>
                  <a:schemeClr val="tx2"/>
                </a:solidFill>
                <a:latin typeface="Gotham Black" pitchFamily="2" charset="0"/>
              </a:defRPr>
            </a:lvl5pPr>
          </a:lstStyle>
          <a:p>
            <a:pPr lvl="0"/>
            <a:r>
              <a:rPr lang="ru-RU" dirty="0"/>
              <a:t>Название главы</a:t>
            </a:r>
            <a:endParaRPr lang="en-GB" dirty="0"/>
          </a:p>
        </p:txBody>
      </p:sp>
      <p:sp>
        <p:nvSpPr>
          <p:cNvPr id="5" name="Равнобедренный треугольник 6">
            <a:extLst>
              <a:ext uri="{FF2B5EF4-FFF2-40B4-BE49-F238E27FC236}">
                <a16:creationId xmlns:a16="http://schemas.microsoft.com/office/drawing/2014/main" id="{D8FF2718-3E22-4C4F-B111-C8E835B035DB}"/>
              </a:ext>
            </a:extLst>
          </p:cNvPr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690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65" userDrawn="1">
          <p15:clr>
            <a:srgbClr val="FBAE40"/>
          </p15:clr>
        </p15:guide>
        <p15:guide id="2" orient="horz" pos="3634">
          <p15:clr>
            <a:srgbClr val="FBAE40"/>
          </p15:clr>
        </p15:guide>
        <p15:guide id="3" orient="horz" pos="845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5BF9AD2-5F93-B64F-8D3A-8999A1D4EDCF}"/>
              </a:ext>
            </a:extLst>
          </p:cNvPr>
          <p:cNvSpPr txBox="1"/>
          <p:nvPr userDrawn="1"/>
        </p:nvSpPr>
        <p:spPr>
          <a:xfrm>
            <a:off x="2562330" y="3125037"/>
            <a:ext cx="1446962" cy="125102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/>
            <a:endParaRPr lang="en-RU" sz="3500" b="0" i="0" dirty="0">
              <a:solidFill>
                <a:srgbClr val="10151C"/>
              </a:solidFill>
              <a:latin typeface="Gotham Blac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297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 userDrawn="1">
          <p15:clr>
            <a:srgbClr val="FBAE40"/>
          </p15:clr>
        </p15:guide>
        <p15:guide id="3" orient="horz" pos="3748" userDrawn="1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екстовый слайд без иллюстраций">
    <p:bg>
      <p:bgPr>
        <a:solidFill>
          <a:srgbClr val="1015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55D511E-37B0-054C-BFCB-41FD71261E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8750"/>
          </a:xfrm>
          <a:prstGeom prst="rect">
            <a:avLst/>
          </a:prstGeom>
        </p:spPr>
      </p:pic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28792581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2205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зде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01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авнобедренный треугольник 6"/>
          <p:cNvSpPr/>
          <p:nvPr userDrawn="1"/>
        </p:nvSpPr>
        <p:spPr>
          <a:xfrm rot="5400000" flipH="1" flipV="1">
            <a:off x="5651504" y="317500"/>
            <a:ext cx="888994" cy="12192006"/>
          </a:xfrm>
          <a:prstGeom prst="triangle">
            <a:avLst>
              <a:gd name="adj" fmla="val 0"/>
            </a:avLst>
          </a:prstGeom>
          <a:solidFill>
            <a:srgbClr val="F4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654773" y="2743200"/>
            <a:ext cx="1770062" cy="1371600"/>
          </a:xfrm>
        </p:spPr>
        <p:txBody>
          <a:bodyPr lIns="0" tIns="0" rIns="0" bIns="0" anchor="ctr" anchorCtr="0">
            <a:noAutofit/>
          </a:bodyPr>
          <a:lstStyle>
            <a:lvl1pPr marL="0" indent="0" algn="r">
              <a:buNone/>
              <a:defRPr sz="8800" b="0" i="0">
                <a:solidFill>
                  <a:schemeClr val="bg1"/>
                </a:solidFill>
                <a:latin typeface="Gotham Extra Light" pitchFamily="2" charset="0"/>
              </a:defRPr>
            </a:lvl1pPr>
          </a:lstStyle>
          <a:p>
            <a:pPr lvl="0"/>
            <a:r>
              <a:rPr lang="en-US" dirty="0"/>
              <a:t>XI</a:t>
            </a:r>
            <a:endParaRPr lang="ru-RU" dirty="0"/>
          </a:p>
        </p:txBody>
      </p:sp>
      <p:sp>
        <p:nvSpPr>
          <p:cNvPr id="13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01979" y="1780673"/>
            <a:ext cx="6914147" cy="3304673"/>
          </a:xfrm>
        </p:spPr>
        <p:txBody>
          <a:bodyPr lIns="0" tIns="0" rIns="0" bIns="0" anchor="ctr" anchorCtr="0">
            <a:noAutofit/>
          </a:bodyPr>
          <a:lstStyle>
            <a:lvl1pPr marL="0" indent="0">
              <a:spcBef>
                <a:spcPts val="0"/>
              </a:spcBef>
              <a:buNone/>
              <a:defRPr sz="3200" b="0" i="0">
                <a:solidFill>
                  <a:schemeClr val="bg1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Название раздела </a:t>
            </a:r>
          </a:p>
        </p:txBody>
      </p:sp>
    </p:spTree>
    <p:extLst>
      <p:ext uri="{BB962C8B-B14F-4D97-AF65-F5344CB8AC3E}">
        <p14:creationId xmlns:p14="http://schemas.microsoft.com/office/powerpoint/2010/main" val="1915807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Текст 28">
            <a:extLst>
              <a:ext uri="{FF2B5EF4-FFF2-40B4-BE49-F238E27FC236}">
                <a16:creationId xmlns:a16="http://schemas.microsoft.com/office/drawing/2014/main" id="{46850C5D-6B42-B145-B571-390070EEE0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1" name="Текст 28">
            <a:extLst>
              <a:ext uri="{FF2B5EF4-FFF2-40B4-BE49-F238E27FC236}">
                <a16:creationId xmlns:a16="http://schemas.microsoft.com/office/drawing/2014/main" id="{8C643A4F-AA7F-024D-A6F7-805931CEAF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F347D1-415A-E24C-8F51-FB9AE7169AC4}"/>
              </a:ext>
            </a:extLst>
          </p:cNvPr>
          <p:cNvGrpSpPr/>
          <p:nvPr userDrawn="1"/>
        </p:nvGrpSpPr>
        <p:grpSpPr>
          <a:xfrm>
            <a:off x="1344740" y="2724697"/>
            <a:ext cx="639002" cy="985997"/>
            <a:chOff x="1556120" y="2346302"/>
            <a:chExt cx="999444" cy="1542169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C59A764-5FAB-D74D-9FAF-DD1D2C336400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0B8F07D6-EFFD-B643-8EFC-E20573116FA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24" name="Текст 28">
            <a:extLst>
              <a:ext uri="{FF2B5EF4-FFF2-40B4-BE49-F238E27FC236}">
                <a16:creationId xmlns:a16="http://schemas.microsoft.com/office/drawing/2014/main" id="{39A2A9B9-AFC0-C94F-ABB3-9373EF232D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5" name="Текст 28">
            <a:extLst>
              <a:ext uri="{FF2B5EF4-FFF2-40B4-BE49-F238E27FC236}">
                <a16:creationId xmlns:a16="http://schemas.microsoft.com/office/drawing/2014/main" id="{F9E171FC-AA33-7A40-9609-27DBF2CDBDE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6" name="Текст 28">
            <a:extLst>
              <a:ext uri="{FF2B5EF4-FFF2-40B4-BE49-F238E27FC236}">
                <a16:creationId xmlns:a16="http://schemas.microsoft.com/office/drawing/2014/main" id="{28EC40AF-0BAC-AB4E-8F0E-D8197D91379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27" name="Текст 28">
            <a:extLst>
              <a:ext uri="{FF2B5EF4-FFF2-40B4-BE49-F238E27FC236}">
                <a16:creationId xmlns:a16="http://schemas.microsoft.com/office/drawing/2014/main" id="{E36645D1-E716-B64C-8652-B2568FDDEBA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28" name="Текст 28">
            <a:extLst>
              <a:ext uri="{FF2B5EF4-FFF2-40B4-BE49-F238E27FC236}">
                <a16:creationId xmlns:a16="http://schemas.microsoft.com/office/drawing/2014/main" id="{31B78821-2565-FD41-BF06-852BDBA1471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58186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</a:t>
            </a:r>
            <a:endParaRPr lang="ru-RU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CE7B613-9ACD-7C4D-B08E-D7068939947B}"/>
              </a:ext>
            </a:extLst>
          </p:cNvPr>
          <p:cNvGrpSpPr/>
          <p:nvPr userDrawn="1"/>
        </p:nvGrpSpPr>
        <p:grpSpPr>
          <a:xfrm>
            <a:off x="4891873" y="2724697"/>
            <a:ext cx="639002" cy="985997"/>
            <a:chOff x="1556120" y="2346302"/>
            <a:chExt cx="999444" cy="1542169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F929CD-1E32-FC41-86E7-251B859BB11F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A9A891EF-2EA0-4547-880A-7751AAA6857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0" name="Текст 28">
            <a:extLst>
              <a:ext uri="{FF2B5EF4-FFF2-40B4-BE49-F238E27FC236}">
                <a16:creationId xmlns:a16="http://schemas.microsoft.com/office/drawing/2014/main" id="{CFC755B6-B42E-DB42-977B-02EDD58C165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905319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</a:t>
            </a:r>
            <a:endParaRPr lang="ru-RU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D646BB4-72E3-6D4F-9F84-DEC9CABA87C1}"/>
              </a:ext>
            </a:extLst>
          </p:cNvPr>
          <p:cNvGrpSpPr/>
          <p:nvPr userDrawn="1"/>
        </p:nvGrpSpPr>
        <p:grpSpPr>
          <a:xfrm>
            <a:off x="8414796" y="2724697"/>
            <a:ext cx="639002" cy="985997"/>
            <a:chOff x="1556120" y="2346302"/>
            <a:chExt cx="999444" cy="1542169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080C3CC-A816-A44C-8F6C-36DF7C2E3D5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ABBDE187-3291-4746-B746-702AA6FDC7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44" name="Текст 28">
            <a:extLst>
              <a:ext uri="{FF2B5EF4-FFF2-40B4-BE49-F238E27FC236}">
                <a16:creationId xmlns:a16="http://schemas.microsoft.com/office/drawing/2014/main" id="{AC38093C-9AD1-E14B-B96C-C10E27DB436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28242" y="2778082"/>
            <a:ext cx="616959" cy="411376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20000"/>
              </a:lnSpc>
              <a:buNone/>
              <a:defRPr sz="24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en-US" dirty="0"/>
              <a:t>III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068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текстовый слайд без иллюстраций">
    <p:bg>
      <p:bgPr>
        <a:solidFill>
          <a:srgbClr val="F4F5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3AAD8115-720F-7F45-AC51-9F32B4986001}"/>
              </a:ext>
            </a:extLst>
          </p:cNvPr>
          <p:cNvGrpSpPr/>
          <p:nvPr userDrawn="1"/>
        </p:nvGrpSpPr>
        <p:grpSpPr>
          <a:xfrm>
            <a:off x="8366786" y="3067273"/>
            <a:ext cx="416986" cy="643421"/>
            <a:chOff x="1556120" y="2346302"/>
            <a:chExt cx="999444" cy="154216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7A357646-5BF3-E141-8530-22B001F74FF5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1B463434-AFFA-2648-8B1B-B7D73958A3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0" name="Равнобедренный треугольник 9"/>
          <p:cNvSpPr/>
          <p:nvPr userDrawn="1"/>
        </p:nvSpPr>
        <p:spPr>
          <a:xfrm rot="5400000">
            <a:off x="5643034" y="-5643033"/>
            <a:ext cx="905932" cy="12192001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1" hasCustomPrompt="1"/>
          </p:nvPr>
        </p:nvSpPr>
        <p:spPr>
          <a:xfrm>
            <a:off x="1055688" y="1299410"/>
            <a:ext cx="5141912" cy="66765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4000" b="0" i="0">
                <a:solidFill>
                  <a:srgbClr val="10151C"/>
                </a:solidFill>
                <a:latin typeface="Gotham Black" pitchFamily="2" charset="0"/>
              </a:defRPr>
            </a:lvl1pPr>
          </a:lstStyle>
          <a:p>
            <a:pPr lvl="0"/>
            <a:r>
              <a:rPr lang="ru-RU" dirty="0"/>
              <a:t>Заголовок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408020-1F5D-3B4E-9F66-974425C8B9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038" y="6308725"/>
            <a:ext cx="635000" cy="152400"/>
          </a:xfrm>
          <a:prstGeom prst="rect">
            <a:avLst/>
          </a:prstGeom>
        </p:spPr>
      </p:pic>
      <p:sp>
        <p:nvSpPr>
          <p:cNvPr id="6" name="Текст 28">
            <a:extLst>
              <a:ext uri="{FF2B5EF4-FFF2-40B4-BE49-F238E27FC236}">
                <a16:creationId xmlns:a16="http://schemas.microsoft.com/office/drawing/2014/main" id="{309527BF-6523-B34C-AD4A-2F13A7D9B8F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385081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7" name="Текст 28">
            <a:extLst>
              <a:ext uri="{FF2B5EF4-FFF2-40B4-BE49-F238E27FC236}">
                <a16:creationId xmlns:a16="http://schemas.microsoft.com/office/drawing/2014/main" id="{57B6D64A-7A56-6649-A9E2-B0A36C9376B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85081" y="4442261"/>
            <a:ext cx="2406990" cy="1507687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BEB73CE-A7A9-584F-B50F-BA8AED53CB76}"/>
              </a:ext>
            </a:extLst>
          </p:cNvPr>
          <p:cNvGrpSpPr/>
          <p:nvPr userDrawn="1"/>
        </p:nvGrpSpPr>
        <p:grpSpPr>
          <a:xfrm>
            <a:off x="1360905" y="3067273"/>
            <a:ext cx="416986" cy="643421"/>
            <a:chOff x="1556120" y="2346302"/>
            <a:chExt cx="999444" cy="1542169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DBC733AC-9BE0-B34F-A50B-64862DFFCCBC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0804FD0D-9B0E-D340-A3AB-D2D888C4923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14" name="Текст 28">
            <a:extLst>
              <a:ext uri="{FF2B5EF4-FFF2-40B4-BE49-F238E27FC236}">
                <a16:creationId xmlns:a16="http://schemas.microsoft.com/office/drawing/2014/main" id="{C8A49120-FEC4-3A40-A4FA-FCD5FED189D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892504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5" name="Текст 28">
            <a:extLst>
              <a:ext uri="{FF2B5EF4-FFF2-40B4-BE49-F238E27FC236}">
                <a16:creationId xmlns:a16="http://schemas.microsoft.com/office/drawing/2014/main" id="{5BDB7ECE-9538-E34D-8C9B-1204338E0DE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88428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sp>
        <p:nvSpPr>
          <p:cNvPr id="16" name="Текст 28">
            <a:extLst>
              <a:ext uri="{FF2B5EF4-FFF2-40B4-BE49-F238E27FC236}">
                <a16:creationId xmlns:a16="http://schemas.microsoft.com/office/drawing/2014/main" id="{F43B4879-29DB-5144-9D54-67ED90C3A4F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99928" y="3855085"/>
            <a:ext cx="2406991" cy="643421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600" b="0" i="0">
                <a:solidFill>
                  <a:srgbClr val="10151C"/>
                </a:solidFill>
                <a:latin typeface="Gotham Medium" pitchFamily="2" charset="0"/>
              </a:defRPr>
            </a:lvl1pPr>
          </a:lstStyle>
          <a:p>
            <a:pPr lvl="0"/>
            <a:r>
              <a:rPr lang="ru-RU" dirty="0"/>
              <a:t>Блок</a:t>
            </a:r>
          </a:p>
        </p:txBody>
      </p:sp>
      <p:sp>
        <p:nvSpPr>
          <p:cNvPr id="17" name="Текст 28">
            <a:extLst>
              <a:ext uri="{FF2B5EF4-FFF2-40B4-BE49-F238E27FC236}">
                <a16:creationId xmlns:a16="http://schemas.microsoft.com/office/drawing/2014/main" id="{D2EBA771-A91A-4544-A0D6-E0F1389DFC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414796" y="4442261"/>
            <a:ext cx="2406990" cy="1507689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20000"/>
              </a:lnSpc>
              <a:buNone/>
              <a:defRPr sz="1100" b="0" i="0" baseline="0">
                <a:solidFill>
                  <a:srgbClr val="10151C"/>
                </a:solidFill>
                <a:latin typeface="Gotham Light" pitchFamily="2" charset="0"/>
              </a:defRPr>
            </a:lvl1pPr>
          </a:lstStyle>
          <a:p>
            <a:pPr lvl="0"/>
            <a:r>
              <a:rPr lang="ru-RU" dirty="0"/>
              <a:t>Текст, объясняющий показатель, заголовок или цифру, которая находится выше. Так же можно добавить иконку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BFB142AE-55EF-864B-AF60-DE261E3E542C}"/>
              </a:ext>
            </a:extLst>
          </p:cNvPr>
          <p:cNvGrpSpPr/>
          <p:nvPr userDrawn="1"/>
        </p:nvGrpSpPr>
        <p:grpSpPr>
          <a:xfrm>
            <a:off x="4839968" y="3067273"/>
            <a:ext cx="416986" cy="643421"/>
            <a:chOff x="1556120" y="2346302"/>
            <a:chExt cx="999444" cy="1542169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7F2001E4-D0BB-5F4D-8266-1446A2E22BD9}"/>
                </a:ext>
              </a:extLst>
            </p:cNvPr>
            <p:cNvSpPr/>
            <p:nvPr userDrawn="1"/>
          </p:nvSpPr>
          <p:spPr>
            <a:xfrm>
              <a:off x="1569567" y="2346302"/>
              <a:ext cx="985997" cy="95499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RU"/>
            </a:p>
          </p:txBody>
        </p:sp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5904E7EA-0409-354E-916E-B252B9F8EC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6120" y="2902474"/>
              <a:ext cx="985997" cy="985997"/>
            </a:xfrm>
            <a:prstGeom prst="rect">
              <a:avLst/>
            </a:prstGeom>
          </p:spPr>
        </p:pic>
      </p:grp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666A2681-EE7C-7B45-B66F-1FDFD1593018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127211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0" name="Picture Placeholder 38">
            <a:extLst>
              <a:ext uri="{FF2B5EF4-FFF2-40B4-BE49-F238E27FC236}">
                <a16:creationId xmlns:a16="http://schemas.microsoft.com/office/drawing/2014/main" id="{7978BABF-F069-B94A-BBA8-9F971430C86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7671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  <p:sp>
        <p:nvSpPr>
          <p:cNvPr id="41" name="Picture Placeholder 38">
            <a:extLst>
              <a:ext uri="{FF2B5EF4-FFF2-40B4-BE49-F238E27FC236}">
                <a16:creationId xmlns:a16="http://schemas.microsoft.com/office/drawing/2014/main" id="{52513AA8-0185-C14E-97CF-70C0C4352CC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272351" y="2851191"/>
            <a:ext cx="588963" cy="625475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RU" dirty="0"/>
          </a:p>
        </p:txBody>
      </p:sp>
    </p:spTree>
    <p:extLst>
      <p:ext uri="{BB962C8B-B14F-4D97-AF65-F5344CB8AC3E}">
        <p14:creationId xmlns:p14="http://schemas.microsoft.com/office/powerpoint/2010/main" val="1364796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845">
          <p15:clr>
            <a:srgbClr val="FBAE40"/>
          </p15:clr>
        </p15:guide>
        <p15:guide id="3" orient="horz" pos="3748">
          <p15:clr>
            <a:srgbClr val="FBAE40"/>
          </p15:clr>
        </p15:guide>
        <p15:guide id="4" pos="665">
          <p15:clr>
            <a:srgbClr val="FBAE40"/>
          </p15:clr>
        </p15:guide>
        <p15:guide id="5" pos="7015">
          <p15:clr>
            <a:srgbClr val="FBAE40"/>
          </p15:clr>
        </p15:guide>
        <p15:guide id="6" orient="horz" pos="136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21" Type="http://schemas.openxmlformats.org/officeDocument/2006/relationships/customXml" Target="../ink/ink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customXml" Target="../ink/ink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customXml" Target="../ink/ink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customXml" Target="../ink/ink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customXml" Target="../ink/ink5.xml"/><Relationship Id="rId3" Type="http://schemas.openxmlformats.org/officeDocument/2006/relationships/slideLayout" Target="../slideLayouts/slideLayout18.xml"/><Relationship Id="rId21" Type="http://schemas.openxmlformats.org/officeDocument/2006/relationships/customXml" Target="../ink/ink6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customXml" Target="../ink/ink8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customXml" Target="../ink/ink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D94573-5662-E043-B1E5-29B1182CB248}"/>
              </a:ext>
            </a:extLst>
          </p:cNvPr>
          <p:cNvGrpSpPr/>
          <p:nvPr/>
        </p:nvGrpSpPr>
        <p:grpSpPr>
          <a:xfrm>
            <a:off x="2345167" y="2144456"/>
            <a:ext cx="360" cy="360"/>
            <a:chOff x="2345167" y="214445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64548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50" r:id="rId3"/>
    <p:sldLayoutId id="2147483689" r:id="rId4"/>
    <p:sldLayoutId id="2147483671" r:id="rId5"/>
    <p:sldLayoutId id="2147483693" r:id="rId6"/>
    <p:sldLayoutId id="2147483651" r:id="rId7"/>
    <p:sldLayoutId id="2147483690" r:id="rId8"/>
    <p:sldLayoutId id="2147483692" r:id="rId9"/>
    <p:sldLayoutId id="2147483691" r:id="rId10"/>
    <p:sldLayoutId id="2147483672" r:id="rId11"/>
    <p:sldLayoutId id="2147483673" r:id="rId12"/>
    <p:sldLayoutId id="2147483665" r:id="rId13"/>
    <p:sldLayoutId id="2147483662" r:id="rId14"/>
    <p:sldLayoutId id="2147483686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otham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76A91-F985-4FE3-9229-3DCFA87609DD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AC1E-0D56-47D0-BDFE-6B63F5378F35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2D94573-5662-E043-B1E5-29B1182CB248}"/>
              </a:ext>
            </a:extLst>
          </p:cNvPr>
          <p:cNvGrpSpPr/>
          <p:nvPr/>
        </p:nvGrpSpPr>
        <p:grpSpPr>
          <a:xfrm>
            <a:off x="2345167" y="2144456"/>
            <a:ext cx="360" cy="360"/>
            <a:chOff x="2345167" y="2144456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8">
              <p14:nvContentPartPr>
                <p14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7" name="Ink 6">
                  <a:extLst>
                    <a:ext uri="{FF2B5EF4-FFF2-40B4-BE49-F238E27FC236}">
                      <a16:creationId xmlns:a16="http://schemas.microsoft.com/office/drawing/2014/main" id="{24861D96-8464-494E-9B4E-BC95580084F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8" name="Ink 7">
                  <a:extLst>
                    <a:ext uri="{FF2B5EF4-FFF2-40B4-BE49-F238E27FC236}">
                      <a16:creationId xmlns:a16="http://schemas.microsoft.com/office/drawing/2014/main" id="{068068D7-6920-A449-9C5B-DC4A32B2E719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54E587CE-0736-6B4E-8DC3-504A458AD1F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14:cNvPr>
                <p14:cNvContentPartPr/>
                <p14:nvPr userDrawn="1"/>
              </p14:nvContentPartPr>
              <p14:xfrm>
                <a:off x="2345167" y="2144456"/>
                <a:ext cx="360" cy="360"/>
              </p14:xfrm>
            </p:contentPart>
          </mc:Choice>
          <mc:Fallback xmlns=""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2F7FE905-D9A2-CF4D-98E6-951A09CE3131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2336527" y="2135816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97312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Gotham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C6DAE25-6EFE-414A-AE73-5DE843529A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971800"/>
            <a:ext cx="7620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4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4. Создание и форматы продвижения рекламы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dirty="0" err="1"/>
              <a:t>Facebook</a:t>
            </a:r>
            <a:r>
              <a:rPr lang="ru-RU" dirty="0"/>
              <a:t> и </a:t>
            </a:r>
            <a:r>
              <a:rPr lang="ru-RU" dirty="0" err="1"/>
              <a:t>Instagram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688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4.1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Ядро аудитории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Facebook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4.2. Создание страницы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Facebook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Отличие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Business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Manager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от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Ads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Manager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4.3. Создание и пополнение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Ads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Manager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4.4. Какие объекты можно продвигать в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Facebook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и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Instagram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4.5. Структура рекламного кабинета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4.6. Аукционная стратегия </a:t>
            </a:r>
            <a:r>
              <a:rPr lang="ru-RU" sz="1600" dirty="0" err="1" smtClean="0">
                <a:solidFill>
                  <a:srgbClr val="10151C"/>
                </a:solidFill>
                <a:latin typeface="Gotham Medium" pitchFamily="2" charset="0"/>
              </a:rPr>
              <a:t>Facebook</a:t>
            </a:r>
            <a:endParaRPr lang="ru-RU" sz="1600" dirty="0" smtClean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№4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08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5. Настройки </a:t>
            </a:r>
            <a:r>
              <a:rPr lang="ru-RU" dirty="0" err="1"/>
              <a:t>таргетингов</a:t>
            </a:r>
            <a:r>
              <a:rPr lang="ru-RU" dirty="0"/>
              <a:t> в </a:t>
            </a:r>
            <a:r>
              <a:rPr lang="ru-RU" dirty="0" err="1"/>
              <a:t>Ads</a:t>
            </a:r>
            <a:r>
              <a:rPr lang="ru-RU" dirty="0"/>
              <a:t> </a:t>
            </a:r>
            <a:r>
              <a:rPr lang="ru-RU" dirty="0" err="1"/>
              <a:t>Manager</a:t>
            </a:r>
            <a:r>
              <a:rPr lang="ru-RU" dirty="0"/>
              <a:t> </a:t>
            </a:r>
            <a:r>
              <a:rPr lang="ru-RU" dirty="0" err="1"/>
              <a:t>Facebook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81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5.1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Работы с географией и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соцдемом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пользователей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5.2. Работа с "Детальным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таргетингом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" и "Связями"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5.3. Создание аудиторий на основе клиентских данных (почты и телефоны)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5.4. Создание индивидуализированных аудиторий по взаимодействиям с рекламой и видео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5.5. Создание аудиторий на основе бизнес-профилей компании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5.6. Создание похожих аудиторий с помощью разных клиентских баз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5.7. Как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миксовать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аудитории для разных ниш 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бизнеса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5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656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6. Настройка </a:t>
            </a:r>
            <a:r>
              <a:rPr lang="ru-RU" dirty="0" err="1"/>
              <a:t>ретаргетинга</a:t>
            </a:r>
            <a:r>
              <a:rPr lang="ru-RU" dirty="0"/>
              <a:t> и событий для подсчета и оптимизации конверсий</a:t>
            </a:r>
          </a:p>
        </p:txBody>
      </p:sp>
    </p:spTree>
    <p:extLst>
      <p:ext uri="{BB962C8B-B14F-4D97-AF65-F5344CB8AC3E}">
        <p14:creationId xmlns:p14="http://schemas.microsoft.com/office/powerpoint/2010/main" val="300079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6.1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Какие возможности предоставляет пиксель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Facebook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+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Instagram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6.2. Настройка пикселя и событий для отслеживания конверсий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6.3. Создание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ретаргетинга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по посетителям сайта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6.4. Настройка динамического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ретаргетинга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для 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интернет-магазинов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6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987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7. Запуск, тестирование и оптимизация рекламных кампаний в </a:t>
            </a:r>
            <a:r>
              <a:rPr lang="ru-RU" dirty="0" err="1"/>
              <a:t>Ads</a:t>
            </a:r>
            <a:r>
              <a:rPr lang="ru-RU" dirty="0"/>
              <a:t> </a:t>
            </a:r>
            <a:r>
              <a:rPr lang="ru-RU" dirty="0" err="1"/>
              <a:t>Manager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99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7.1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Процесс запуска рекламы в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Ads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Manager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7.2. Работа с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плейсментами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для разных целей и задач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7.3. Выбор стратегий и оптимизация для запуска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7.4. Выбор типов медиа для продвижения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7.5. Запуск скрытых постов в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Instagram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7.6. Как работать с генерацией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лидов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7.7. Сегментация рекламы на уровне кампаний и объявлений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7.8. Работа со статистикой и оценкой рекламы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7.9. Создание персональных отчетов для мониторинга рекламы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7.10. Рекомендации по </a:t>
            </a:r>
            <a:r>
              <a:rPr lang="ru-RU" sz="1600" dirty="0" err="1" smtClean="0">
                <a:solidFill>
                  <a:srgbClr val="10151C"/>
                </a:solidFill>
                <a:latin typeface="Gotham Medium" pitchFamily="2" charset="0"/>
              </a:rPr>
              <a:t>Facebook</a:t>
            </a:r>
            <a:endParaRPr lang="ru-RU" sz="1600" dirty="0" smtClean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№7</a:t>
            </a: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737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645226" y="1806799"/>
            <a:ext cx="4532124" cy="3304673"/>
          </a:xfrm>
        </p:spPr>
        <p:txBody>
          <a:bodyPr/>
          <a:lstStyle/>
          <a:p>
            <a:r>
              <a:rPr lang="ru-RU" dirty="0" smtClean="0"/>
              <a:t>Удачи в обучении!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422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425" y="248194"/>
            <a:ext cx="10827575" cy="6090511"/>
          </a:xfrm>
          <a:prstGeom prst="rect">
            <a:avLst/>
          </a:prstGeom>
        </p:spPr>
      </p:pic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5405C15-9223-1640-8E15-5EFFEDA3C5C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07259" y="2851921"/>
            <a:ext cx="6079341" cy="615179"/>
          </a:xfrm>
        </p:spPr>
        <p:txBody>
          <a:bodyPr/>
          <a:lstStyle/>
          <a:p>
            <a:r>
              <a:rPr lang="ru-RU" sz="4000" dirty="0"/>
              <a:t>Настройка рекламной кампании в </a:t>
            </a:r>
            <a:r>
              <a:rPr lang="ru-RU" sz="4000" dirty="0" err="1"/>
              <a:t>Facebook</a:t>
            </a:r>
            <a:r>
              <a:rPr lang="ru-RU" sz="4000" dirty="0"/>
              <a:t> и </a:t>
            </a:r>
            <a:r>
              <a:rPr lang="ru-RU" sz="4000" dirty="0" err="1"/>
              <a:t>Instagram</a:t>
            </a:r>
            <a:endParaRPr lang="ru-RU" sz="4000" dirty="0">
              <a:solidFill>
                <a:schemeClr val="accent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724F03-3004-7D4D-8DDA-BA21C2CB321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7259" y="2274842"/>
            <a:ext cx="4923278" cy="194039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1"/>
                </a:solidFill>
              </a:rPr>
              <a:t>Курс </a:t>
            </a:r>
            <a:endParaRPr lang="en-RU" sz="4000" dirty="0"/>
          </a:p>
        </p:txBody>
      </p:sp>
    </p:spTree>
    <p:extLst>
      <p:ext uri="{BB962C8B-B14F-4D97-AF65-F5344CB8AC3E}">
        <p14:creationId xmlns:p14="http://schemas.microsoft.com/office/powerpoint/2010/main" val="35423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475" y="2724150"/>
            <a:ext cx="84010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6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1. Введение в </a:t>
            </a:r>
            <a:r>
              <a:rPr lang="ru-RU" dirty="0" err="1"/>
              <a:t>таргетированную</a:t>
            </a:r>
            <a:r>
              <a:rPr lang="ru-RU" dirty="0"/>
              <a:t> рекламу</a:t>
            </a:r>
          </a:p>
        </p:txBody>
      </p:sp>
    </p:spTree>
    <p:extLst>
      <p:ext uri="{BB962C8B-B14F-4D97-AF65-F5344CB8AC3E}">
        <p14:creationId xmlns:p14="http://schemas.microsoft.com/office/powerpoint/2010/main" val="248650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  <p:sp>
        <p:nvSpPr>
          <p:cNvPr id="4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1.1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Что такое социальные сети и алгоритмы их работы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1.2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Роль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таргетированной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рекламы в SMM и маркетинге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1.3. Статистика социальных сетей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1.3. Статистика социальных сетей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1.4. Терминология и формулы в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таргетированной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рекламе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1.5. Как запускается реклама в социальных сетях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1.6. Зоны ответственности </a:t>
            </a:r>
            <a:r>
              <a:rPr lang="ru-RU" sz="1600" dirty="0" err="1" smtClean="0">
                <a:solidFill>
                  <a:srgbClr val="10151C"/>
                </a:solidFill>
                <a:latin typeface="Gotham Medium" pitchFamily="2" charset="0"/>
              </a:rPr>
              <a:t>таргетолога</a:t>
            </a:r>
            <a:endParaRPr lang="ru-RU" sz="1600" dirty="0" smtClean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1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ru-RU" dirty="0"/>
              <a:t>Модуль 2. Подготовка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</a:t>
            </a:r>
            <a:r>
              <a:rPr lang="ru-RU" dirty="0"/>
              <a:t>ведение соцсетей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/>
              <a:t>бизнеса</a:t>
            </a:r>
          </a:p>
        </p:txBody>
      </p:sp>
    </p:spTree>
    <p:extLst>
      <p:ext uri="{BB962C8B-B14F-4D97-AF65-F5344CB8AC3E}">
        <p14:creationId xmlns:p14="http://schemas.microsoft.com/office/powerpoint/2010/main" val="21957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2.1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Особенности создания профилей компании в социальных сетях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2.2. Создание стратегии для продвижения в социальных сетях на основе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Popsters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2.3. Умная лента и охват - как получать просмотры контента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2.4. Создание рубрикатора и контент-плана для социальных сетей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2.5. Оформление контента и фирменный стиль компании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2.6. Как набрать подписчиков с помощью бесплатных методов во всех соцсетях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2.7. Коммуникация с подписчиками и их вовлечение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2.8. Автоматизация ведения сообществ и их аналитика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2.10. Особенности продвижения компании в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Instagram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2.11. Особенности продвижения компании в </a:t>
            </a:r>
            <a:r>
              <a:rPr lang="ru-RU" sz="1600" dirty="0" err="1" smtClean="0">
                <a:solidFill>
                  <a:srgbClr val="10151C"/>
                </a:solidFill>
                <a:latin typeface="Gotham Medium" pitchFamily="2" charset="0"/>
              </a:rPr>
              <a:t>Facebook</a:t>
            </a:r>
            <a:endParaRPr lang="ru-RU" sz="1600" dirty="0" smtClean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2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2764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292B91-58F4-7A45-A194-6532693C0C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RU" dirty="0"/>
              <a:t>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64FF39-2887-914C-B85B-8B55DD5A4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801979" y="1780673"/>
            <a:ext cx="6546707" cy="3304673"/>
          </a:xfrm>
        </p:spPr>
        <p:txBody>
          <a:bodyPr/>
          <a:lstStyle/>
          <a:p>
            <a:r>
              <a:rPr lang="ru-RU" dirty="0"/>
              <a:t>Модуль 3. Анализ аудитории и конкурентов. Интеллект-карты</a:t>
            </a:r>
          </a:p>
        </p:txBody>
      </p:sp>
    </p:spTree>
    <p:extLst>
      <p:ext uri="{BB962C8B-B14F-4D97-AF65-F5344CB8AC3E}">
        <p14:creationId xmlns:p14="http://schemas.microsoft.com/office/powerpoint/2010/main" val="191017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7">
            <a:extLst>
              <a:ext uri="{FF2B5EF4-FFF2-40B4-BE49-F238E27FC236}">
                <a16:creationId xmlns:a16="http://schemas.microsoft.com/office/drawing/2014/main" id="{FAD72589-4597-EC4F-8557-4F6734A6AF8E}"/>
              </a:ext>
            </a:extLst>
          </p:cNvPr>
          <p:cNvSpPr/>
          <p:nvPr/>
        </p:nvSpPr>
        <p:spPr>
          <a:xfrm>
            <a:off x="1029708" y="2107193"/>
            <a:ext cx="9894811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3.1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. Создание и разбор брифа от клиента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3.2. Анализ пользователей с помощью Яндекс Метрики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3.3. Анализ пользователей с помощью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Google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Analytics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3.4. Анализ трафика конкурентов и тематических сайтов с помощью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Similarweb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и Be1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3.5. Исследование аудитории с помощью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парсеров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3.6. Статистика аудитории </a:t>
            </a:r>
            <a:r>
              <a:rPr lang="ru-RU" sz="1600" dirty="0" err="1">
                <a:solidFill>
                  <a:srgbClr val="10151C"/>
                </a:solidFill>
                <a:latin typeface="Gotham Medium" pitchFamily="2" charset="0"/>
              </a:rPr>
              <a:t>Facebook</a:t>
            </a: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 для разбора подписчиков и сегментов пользователей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3.7. Что такое интеллект-карты и как использовать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3.8. Целевые аудитории и 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УТП</a:t>
            </a:r>
          </a:p>
          <a:p>
            <a:pPr>
              <a:lnSpc>
                <a:spcPct val="150000"/>
              </a:lnSpc>
            </a:pP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  <a:p>
            <a:pPr>
              <a:lnSpc>
                <a:spcPct val="150000"/>
              </a:lnSpc>
            </a:pPr>
            <a:r>
              <a:rPr lang="ru-RU" sz="1600" dirty="0">
                <a:solidFill>
                  <a:srgbClr val="10151C"/>
                </a:solidFill>
                <a:latin typeface="Gotham Medium" pitchFamily="2" charset="0"/>
              </a:rPr>
              <a:t>Домашняя работа к модулю №</a:t>
            </a:r>
            <a:r>
              <a:rPr lang="ru-RU" sz="1600" dirty="0" smtClean="0">
                <a:solidFill>
                  <a:srgbClr val="10151C"/>
                </a:solidFill>
                <a:latin typeface="Gotham Medium" pitchFamily="2" charset="0"/>
              </a:rPr>
              <a:t>3</a:t>
            </a:r>
            <a:endParaRPr lang="ru-RU" sz="1600" dirty="0">
              <a:solidFill>
                <a:srgbClr val="10151C"/>
              </a:solidFill>
              <a:latin typeface="Gotham Medium" pitchFamily="2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9EE8E0A-0898-DC4C-A5E0-181769FBD76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55688" y="1299410"/>
            <a:ext cx="10080626" cy="667657"/>
          </a:xfrm>
        </p:spPr>
        <p:txBody>
          <a:bodyPr/>
          <a:lstStyle/>
          <a:p>
            <a:r>
              <a:rPr lang="ru-RU" dirty="0" smtClean="0"/>
              <a:t>Программа </a:t>
            </a:r>
            <a:r>
              <a:rPr lang="ru-RU" dirty="0" smtClean="0"/>
              <a:t>модуля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29361"/>
      </p:ext>
    </p:extLst>
  </p:cSld>
  <p:clrMapOvr>
    <a:masterClrMapping/>
  </p:clrMapOvr>
</p:sld>
</file>

<file path=ppt/theme/theme1.xml><?xml version="1.0" encoding="utf-8"?>
<a:theme xmlns:a="http://schemas.openxmlformats.org/drawingml/2006/main" name="ingate 2018 редизайн">
  <a:themeElements>
    <a:clrScheme name="Custom 1">
      <a:dk1>
        <a:srgbClr val="10154F"/>
      </a:dk1>
      <a:lt1>
        <a:srgbClr val="FFFFFF"/>
      </a:lt1>
      <a:dk2>
        <a:srgbClr val="FFE300"/>
      </a:dk2>
      <a:lt2>
        <a:srgbClr val="D6E7F2"/>
      </a:lt2>
      <a:accent1>
        <a:srgbClr val="FFE300"/>
      </a:accent1>
      <a:accent2>
        <a:srgbClr val="10154F"/>
      </a:accent2>
      <a:accent3>
        <a:srgbClr val="D6E7F2"/>
      </a:accent3>
      <a:accent4>
        <a:srgbClr val="313896"/>
      </a:accent4>
      <a:accent5>
        <a:srgbClr val="B3D2E7"/>
      </a:accent5>
      <a:accent6>
        <a:srgbClr val="484D56"/>
      </a:accent6>
      <a:hlink>
        <a:srgbClr val="313896"/>
      </a:hlink>
      <a:folHlink>
        <a:srgbClr val="10151C"/>
      </a:folHlink>
    </a:clrScheme>
    <a:fontScheme name="Другая 1">
      <a:majorFont>
        <a:latin typeface="Gotham Black"/>
        <a:ea typeface=""/>
        <a:cs typeface=""/>
      </a:majorFont>
      <a:minorFont>
        <a:latin typeface="Gotham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3500" b="0" i="0" dirty="0" smtClean="0">
            <a:solidFill>
              <a:srgbClr val="10151C"/>
            </a:solidFill>
            <a:latin typeface="Gotham Black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2" id="{3FDCFB47-C459-402D-8A57-D97D420CD6D8}" vid="{94C3E3E0-4627-4ABA-A538-2A031A1363C5}"/>
    </a:ext>
  </a:extLst>
</a:theme>
</file>

<file path=ppt/theme/theme2.xml><?xml version="1.0" encoding="utf-8"?>
<a:theme xmlns:a="http://schemas.openxmlformats.org/drawingml/2006/main" name="1_ingate 2018 редизайн">
  <a:themeElements>
    <a:clrScheme name="Custom 1">
      <a:dk1>
        <a:srgbClr val="10154F"/>
      </a:dk1>
      <a:lt1>
        <a:srgbClr val="FFFFFF"/>
      </a:lt1>
      <a:dk2>
        <a:srgbClr val="FFE300"/>
      </a:dk2>
      <a:lt2>
        <a:srgbClr val="D6E7F2"/>
      </a:lt2>
      <a:accent1>
        <a:srgbClr val="FFE300"/>
      </a:accent1>
      <a:accent2>
        <a:srgbClr val="10154F"/>
      </a:accent2>
      <a:accent3>
        <a:srgbClr val="D6E7F2"/>
      </a:accent3>
      <a:accent4>
        <a:srgbClr val="313896"/>
      </a:accent4>
      <a:accent5>
        <a:srgbClr val="B3D2E7"/>
      </a:accent5>
      <a:accent6>
        <a:srgbClr val="484D56"/>
      </a:accent6>
      <a:hlink>
        <a:srgbClr val="313896"/>
      </a:hlink>
      <a:folHlink>
        <a:srgbClr val="10151C"/>
      </a:folHlink>
    </a:clrScheme>
    <a:fontScheme name="Другая 1">
      <a:majorFont>
        <a:latin typeface="Gotham Black"/>
        <a:ea typeface=""/>
        <a:cs typeface=""/>
      </a:majorFont>
      <a:minorFont>
        <a:latin typeface="Gotham Ligh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noAutofit/>
      </a:bodyPr>
      <a:lstStyle>
        <a:defPPr algn="l">
          <a:defRPr sz="3500" b="0" i="0" dirty="0" smtClean="0">
            <a:solidFill>
              <a:srgbClr val="10151C"/>
            </a:solidFill>
            <a:latin typeface="Gotham Black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Презентация2" id="{3FDCFB47-C459-402D-8A57-D97D420CD6D8}" vid="{94C3E3E0-4627-4ABA-A538-2A031A1363C5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12230</TotalTime>
  <Words>584</Words>
  <Application>Microsoft Office PowerPoint</Application>
  <PresentationFormat>Широкоэкранный</PresentationFormat>
  <Paragraphs>91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Gotham Black</vt:lpstr>
      <vt:lpstr>Gotham Extra Light</vt:lpstr>
      <vt:lpstr>Gotham Light</vt:lpstr>
      <vt:lpstr>Gotham Medium</vt:lpstr>
      <vt:lpstr>ingate 2018 редизайн</vt:lpstr>
      <vt:lpstr>1_ingate 2018 редизайн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Екатерина Ходюшина</dc:creator>
  <cp:keywords/>
  <dc:description/>
  <cp:lastModifiedBy>Дмитрий Пронин</cp:lastModifiedBy>
  <cp:revision>347</cp:revision>
  <dcterms:created xsi:type="dcterms:W3CDTF">2019-07-17T20:11:21Z</dcterms:created>
  <dcterms:modified xsi:type="dcterms:W3CDTF">2020-11-19T12:26:29Z</dcterms:modified>
  <cp:category/>
</cp:coreProperties>
</file>