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4" r:id="rId2"/>
  </p:sldMasterIdLst>
  <p:notesMasterIdLst>
    <p:notesMasterId r:id="rId11"/>
  </p:notesMasterIdLst>
  <p:handoutMasterIdLst>
    <p:handoutMasterId r:id="rId12"/>
  </p:handoutMasterIdLst>
  <p:sldIdLst>
    <p:sldId id="666" r:id="rId3"/>
    <p:sldId id="667" r:id="rId4"/>
    <p:sldId id="796" r:id="rId5"/>
    <p:sldId id="669" r:id="rId6"/>
    <p:sldId id="676" r:id="rId7"/>
    <p:sldId id="795" r:id="rId8"/>
    <p:sldId id="794" r:id="rId9"/>
    <p:sldId id="79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4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ман Хуснутдинов" initials="РХ" lastIdx="2" clrIdx="0">
    <p:extLst>
      <p:ext uri="{19B8F6BF-5375-455C-9EA6-DF929625EA0E}">
        <p15:presenceInfo xmlns:p15="http://schemas.microsoft.com/office/powerpoint/2012/main" userId="Роман Хуснутдинов" providerId="None"/>
      </p:ext>
    </p:extLst>
  </p:cmAuthor>
  <p:cmAuthor id="2" name="Екатерина Ходюшина" initials="ЕХ" lastIdx="18" clrIdx="1">
    <p:extLst>
      <p:ext uri="{19B8F6BF-5375-455C-9EA6-DF929625EA0E}">
        <p15:presenceInfo xmlns:p15="http://schemas.microsoft.com/office/powerpoint/2012/main" userId="S-1-5-21-1801674531-507921405-1708537768-236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51C"/>
    <a:srgbClr val="293DFF"/>
    <a:srgbClr val="F4F5F6"/>
    <a:srgbClr val="3D485A"/>
    <a:srgbClr val="2F3A4F"/>
    <a:srgbClr val="4B5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12" autoAdjust="0"/>
    <p:restoredTop sz="86418" autoAdjust="0"/>
  </p:normalViewPr>
  <p:slideViewPr>
    <p:cSldViewPr snapToGrid="0" showGuides="1">
      <p:cViewPr varScale="1">
        <p:scale>
          <a:sx n="73" d="100"/>
          <a:sy n="73" d="100"/>
        </p:scale>
        <p:origin x="474" y="72"/>
      </p:cViewPr>
      <p:guideLst>
        <p:guide pos="3840"/>
        <p:guide orient="horz" pos="2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6" d="100"/>
          <a:sy n="106" d="100"/>
        </p:scale>
        <p:origin x="323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BB81-9A53-4A2C-9450-6B408B5EFA3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655E-FD99-41BA-A6E1-A9DA5218F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45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3ED2-6F6D-45F1-825E-BF71258F09C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9B17B-0B10-4C4F-9B6C-C85C25D5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74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B17B-0B10-4C4F-9B6C-C85C25D536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7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934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Равнобедренный треугольник 9">
            <a:extLst>
              <a:ext uri="{FF2B5EF4-FFF2-40B4-BE49-F238E27FC236}">
                <a16:creationId xmlns:a16="http://schemas.microsoft.com/office/drawing/2014/main" id="{CC2AEEC0-C62C-B441-9CF8-A246F3020EDD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Текст 11">
            <a:extLst>
              <a:ext uri="{FF2B5EF4-FFF2-40B4-BE49-F238E27FC236}">
                <a16:creationId xmlns:a16="http://schemas.microsoft.com/office/drawing/2014/main" id="{84B80E5D-992C-FE41-8900-6616987D8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235A0FC1-E095-0643-B83B-E0B82F9C9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2" name="Текст 28">
            <a:extLst>
              <a:ext uri="{FF2B5EF4-FFF2-40B4-BE49-F238E27FC236}">
                <a16:creationId xmlns:a16="http://schemas.microsoft.com/office/drawing/2014/main" id="{9B7C18B2-BB5E-8749-853A-878FB8C982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70158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3" name="Текст 28">
            <a:extLst>
              <a:ext uri="{FF2B5EF4-FFF2-40B4-BE49-F238E27FC236}">
                <a16:creationId xmlns:a16="http://schemas.microsoft.com/office/drawing/2014/main" id="{BDADF1DF-8C88-4B4B-83E6-9D6CB6BF0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70157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99D99DC-237B-1040-AB77-481E5FF8D51B}"/>
              </a:ext>
            </a:extLst>
          </p:cNvPr>
          <p:cNvGrpSpPr/>
          <p:nvPr userDrawn="1"/>
        </p:nvGrpSpPr>
        <p:grpSpPr>
          <a:xfrm>
            <a:off x="1055688" y="2532193"/>
            <a:ext cx="639002" cy="985997"/>
            <a:chOff x="1556120" y="2346302"/>
            <a:chExt cx="999444" cy="154216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FA662FE-A95B-7643-BD6A-03CE973E92C4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3E192A1-CFD5-434C-9EBD-41482AF555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0" name="Текст 28">
            <a:extLst>
              <a:ext uri="{FF2B5EF4-FFF2-40B4-BE49-F238E27FC236}">
                <a16:creationId xmlns:a16="http://schemas.microsoft.com/office/drawing/2014/main" id="{E5FFDB38-C195-2E44-A873-7D7479F603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134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DAF9B0F-8F1D-B44C-B8DC-C19682C6BADF}"/>
              </a:ext>
            </a:extLst>
          </p:cNvPr>
          <p:cNvGrpSpPr/>
          <p:nvPr userDrawn="1"/>
        </p:nvGrpSpPr>
        <p:grpSpPr>
          <a:xfrm>
            <a:off x="1064285" y="4397935"/>
            <a:ext cx="639002" cy="985997"/>
            <a:chOff x="1556120" y="2346302"/>
            <a:chExt cx="999444" cy="1542169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63BCC18-281C-0A42-9A03-CD7E1C8E0536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E32729F-F4AA-0B49-83B9-84114D1F5D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4" name="Текст 28">
            <a:extLst>
              <a:ext uri="{FF2B5EF4-FFF2-40B4-BE49-F238E27FC236}">
                <a16:creationId xmlns:a16="http://schemas.microsoft.com/office/drawing/2014/main" id="{C6C7331D-C1EE-6B45-B6FF-DC6170079E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7731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sp>
        <p:nvSpPr>
          <p:cNvPr id="85" name="Текст 28">
            <a:extLst>
              <a:ext uri="{FF2B5EF4-FFF2-40B4-BE49-F238E27FC236}">
                <a16:creationId xmlns:a16="http://schemas.microsoft.com/office/drawing/2014/main" id="{3B71305A-B8D6-4C43-8A8F-D9DBF2A340E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70158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6" name="Текст 28">
            <a:extLst>
              <a:ext uri="{FF2B5EF4-FFF2-40B4-BE49-F238E27FC236}">
                <a16:creationId xmlns:a16="http://schemas.microsoft.com/office/drawing/2014/main" id="{464C0BFF-65FF-1244-9D56-96098EBAABC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70157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87" name="Текст 28">
            <a:extLst>
              <a:ext uri="{FF2B5EF4-FFF2-40B4-BE49-F238E27FC236}">
                <a16:creationId xmlns:a16="http://schemas.microsoft.com/office/drawing/2014/main" id="{657C19F5-17FA-EC4B-8297-CCFB73087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85911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8" name="Текст 28">
            <a:extLst>
              <a:ext uri="{FF2B5EF4-FFF2-40B4-BE49-F238E27FC236}">
                <a16:creationId xmlns:a16="http://schemas.microsoft.com/office/drawing/2014/main" id="{2EBF72A8-70D1-7947-8124-279233F38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85910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99B9ECF-9C50-0744-A800-47610C04FD2E}"/>
              </a:ext>
            </a:extLst>
          </p:cNvPr>
          <p:cNvGrpSpPr/>
          <p:nvPr userDrawn="1"/>
        </p:nvGrpSpPr>
        <p:grpSpPr>
          <a:xfrm>
            <a:off x="6071441" y="2532193"/>
            <a:ext cx="639002" cy="985997"/>
            <a:chOff x="1556120" y="2346302"/>
            <a:chExt cx="999444" cy="1542169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3B7AA76-5878-3340-A77E-C8B8F06E976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0AED57B-2D0B-3447-9FA1-4B9F9C5B51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2" name="Текст 28">
            <a:extLst>
              <a:ext uri="{FF2B5EF4-FFF2-40B4-BE49-F238E27FC236}">
                <a16:creationId xmlns:a16="http://schemas.microsoft.com/office/drawing/2014/main" id="{C1578D77-59A0-464F-B86B-0805FB76080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4887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C1B022-E156-5149-A6FB-111A7D73A2F0}"/>
              </a:ext>
            </a:extLst>
          </p:cNvPr>
          <p:cNvGrpSpPr/>
          <p:nvPr userDrawn="1"/>
        </p:nvGrpSpPr>
        <p:grpSpPr>
          <a:xfrm>
            <a:off x="6080038" y="4397935"/>
            <a:ext cx="639002" cy="985997"/>
            <a:chOff x="1556120" y="2346302"/>
            <a:chExt cx="999444" cy="154216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CCC0C83-B034-174D-A99B-9D60CF338E2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81B513B4-175F-7547-A1D8-1F798A4F71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6" name="Текст 28">
            <a:extLst>
              <a:ext uri="{FF2B5EF4-FFF2-40B4-BE49-F238E27FC236}">
                <a16:creationId xmlns:a16="http://schemas.microsoft.com/office/drawing/2014/main" id="{C36E4A45-B357-7747-B5BF-87EC18EFD4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93484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IV</a:t>
            </a:r>
            <a:endParaRPr lang="ru-RU" dirty="0"/>
          </a:p>
        </p:txBody>
      </p:sp>
      <p:sp>
        <p:nvSpPr>
          <p:cNvPr id="97" name="Текст 28">
            <a:extLst>
              <a:ext uri="{FF2B5EF4-FFF2-40B4-BE49-F238E27FC236}">
                <a16:creationId xmlns:a16="http://schemas.microsoft.com/office/drawing/2014/main" id="{35BF3558-A0DB-A841-A69F-712E3DD071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85911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98" name="Текст 28">
            <a:extLst>
              <a:ext uri="{FF2B5EF4-FFF2-40B4-BE49-F238E27FC236}">
                <a16:creationId xmlns:a16="http://schemas.microsoft.com/office/drawing/2014/main" id="{C504A0D9-0D0E-714E-B93D-E416C1E6A8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85910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</p:spTree>
    <p:extLst>
      <p:ext uri="{BB962C8B-B14F-4D97-AF65-F5344CB8AC3E}">
        <p14:creationId xmlns:p14="http://schemas.microsoft.com/office/powerpoint/2010/main" val="42573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я + текст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 rot="10800000" flipV="1">
            <a:off x="3536" y="447827"/>
            <a:ext cx="5923520" cy="640184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969"/>
              <a:gd name="connsiteY0" fmla="*/ 10000 h 10000"/>
              <a:gd name="connsiteX1" fmla="*/ 2000 w 9969"/>
              <a:gd name="connsiteY1" fmla="*/ 0 h 10000"/>
              <a:gd name="connsiteX2" fmla="*/ 9969 w 9969"/>
              <a:gd name="connsiteY2" fmla="*/ 1319 h 10000"/>
              <a:gd name="connsiteX3" fmla="*/ 8000 w 9969"/>
              <a:gd name="connsiteY3" fmla="*/ 10000 h 10000"/>
              <a:gd name="connsiteX4" fmla="*/ 0 w 9969"/>
              <a:gd name="connsiteY4" fmla="*/ 10000 h 10000"/>
              <a:gd name="connsiteX0" fmla="*/ 0 w 10000"/>
              <a:gd name="connsiteY0" fmla="*/ 9347 h 9347"/>
              <a:gd name="connsiteX1" fmla="*/ 313 w 10000"/>
              <a:gd name="connsiteY1" fmla="*/ 0 h 9347"/>
              <a:gd name="connsiteX2" fmla="*/ 10000 w 10000"/>
              <a:gd name="connsiteY2" fmla="*/ 666 h 9347"/>
              <a:gd name="connsiteX3" fmla="*/ 8025 w 10000"/>
              <a:gd name="connsiteY3" fmla="*/ 9347 h 9347"/>
              <a:gd name="connsiteX4" fmla="*/ 0 w 10000"/>
              <a:gd name="connsiteY4" fmla="*/ 9347 h 9347"/>
              <a:gd name="connsiteX0" fmla="*/ 4 w 9722"/>
              <a:gd name="connsiteY0" fmla="*/ 9331 h 10000"/>
              <a:gd name="connsiteX1" fmla="*/ 35 w 9722"/>
              <a:gd name="connsiteY1" fmla="*/ 0 h 10000"/>
              <a:gd name="connsiteX2" fmla="*/ 9722 w 9722"/>
              <a:gd name="connsiteY2" fmla="*/ 713 h 10000"/>
              <a:gd name="connsiteX3" fmla="*/ 7747 w 9722"/>
              <a:gd name="connsiteY3" fmla="*/ 10000 h 10000"/>
              <a:gd name="connsiteX4" fmla="*/ 4 w 9722"/>
              <a:gd name="connsiteY4" fmla="*/ 9331 h 10000"/>
              <a:gd name="connsiteX0" fmla="*/ 4 w 10000"/>
              <a:gd name="connsiteY0" fmla="*/ 9331 h 10000"/>
              <a:gd name="connsiteX1" fmla="*/ 36 w 10000"/>
              <a:gd name="connsiteY1" fmla="*/ 0 h 10000"/>
              <a:gd name="connsiteX2" fmla="*/ 10000 w 10000"/>
              <a:gd name="connsiteY2" fmla="*/ 713 h 10000"/>
              <a:gd name="connsiteX3" fmla="*/ 9984 w 10000"/>
              <a:gd name="connsiteY3" fmla="*/ 10000 h 10000"/>
              <a:gd name="connsiteX4" fmla="*/ 4 w 10000"/>
              <a:gd name="connsiteY4" fmla="*/ 9331 h 10000"/>
              <a:gd name="connsiteX0" fmla="*/ 4 w 10026"/>
              <a:gd name="connsiteY0" fmla="*/ 9331 h 10000"/>
              <a:gd name="connsiteX1" fmla="*/ 36 w 10026"/>
              <a:gd name="connsiteY1" fmla="*/ 0 h 10000"/>
              <a:gd name="connsiteX2" fmla="*/ 10026 w 10026"/>
              <a:gd name="connsiteY2" fmla="*/ 701 h 10000"/>
              <a:gd name="connsiteX3" fmla="*/ 9984 w 10026"/>
              <a:gd name="connsiteY3" fmla="*/ 10000 h 10000"/>
              <a:gd name="connsiteX4" fmla="*/ 4 w 10026"/>
              <a:gd name="connsiteY4" fmla="*/ 9331 h 10000"/>
              <a:gd name="connsiteX0" fmla="*/ 4 w 10026"/>
              <a:gd name="connsiteY0" fmla="*/ 9331 h 9987"/>
              <a:gd name="connsiteX1" fmla="*/ 36 w 10026"/>
              <a:gd name="connsiteY1" fmla="*/ 0 h 9987"/>
              <a:gd name="connsiteX2" fmla="*/ 10026 w 10026"/>
              <a:gd name="connsiteY2" fmla="*/ 701 h 9987"/>
              <a:gd name="connsiteX3" fmla="*/ 10012 w 10026"/>
              <a:gd name="connsiteY3" fmla="*/ 9987 h 9987"/>
              <a:gd name="connsiteX4" fmla="*/ 4 w 10026"/>
              <a:gd name="connsiteY4" fmla="*/ 9331 h 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6" h="9987">
                <a:moveTo>
                  <a:pt x="4" y="9331"/>
                </a:moveTo>
                <a:cubicBezTo>
                  <a:pt x="111" y="5997"/>
                  <a:pt x="-71" y="3334"/>
                  <a:pt x="36" y="0"/>
                </a:cubicBezTo>
                <a:lnTo>
                  <a:pt x="10026" y="701"/>
                </a:lnTo>
                <a:cubicBezTo>
                  <a:pt x="10021" y="3797"/>
                  <a:pt x="10017" y="6891"/>
                  <a:pt x="10012" y="9987"/>
                </a:cubicBezTo>
                <a:lnTo>
                  <a:pt x="4" y="9331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945090C-1F99-1C48-B0E4-78BB80EF8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872" y="1299410"/>
            <a:ext cx="4506768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DDFA01E-3514-1F44-90B7-6B9687D1C2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44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 внизу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-9526" y="4944532"/>
            <a:ext cx="12201525" cy="1913467"/>
          </a:xfrm>
          <a:custGeom>
            <a:avLst/>
            <a:gdLst>
              <a:gd name="connsiteX0" fmla="*/ 0 w 12192000"/>
              <a:gd name="connsiteY0" fmla="*/ 0 h 1913467"/>
              <a:gd name="connsiteX1" fmla="*/ 12192000 w 12192000"/>
              <a:gd name="connsiteY1" fmla="*/ 0 h 1913467"/>
              <a:gd name="connsiteX2" fmla="*/ 12192000 w 12192000"/>
              <a:gd name="connsiteY2" fmla="*/ 1913467 h 1913467"/>
              <a:gd name="connsiteX3" fmla="*/ 0 w 12192000"/>
              <a:gd name="connsiteY3" fmla="*/ 1913467 h 1913467"/>
              <a:gd name="connsiteX4" fmla="*/ 0 w 12192000"/>
              <a:gd name="connsiteY4" fmla="*/ 0 h 1913467"/>
              <a:gd name="connsiteX0" fmla="*/ 0 w 12201525"/>
              <a:gd name="connsiteY0" fmla="*/ 923925 h 1913467"/>
              <a:gd name="connsiteX1" fmla="*/ 12201525 w 12201525"/>
              <a:gd name="connsiteY1" fmla="*/ 0 h 1913467"/>
              <a:gd name="connsiteX2" fmla="*/ 12201525 w 12201525"/>
              <a:gd name="connsiteY2" fmla="*/ 1913467 h 1913467"/>
              <a:gd name="connsiteX3" fmla="*/ 9525 w 12201525"/>
              <a:gd name="connsiteY3" fmla="*/ 1913467 h 1913467"/>
              <a:gd name="connsiteX4" fmla="*/ 0 w 12201525"/>
              <a:gd name="connsiteY4" fmla="*/ 923925 h 19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525" h="1913467">
                <a:moveTo>
                  <a:pt x="0" y="923925"/>
                </a:moveTo>
                <a:lnTo>
                  <a:pt x="12201525" y="0"/>
                </a:lnTo>
                <a:lnTo>
                  <a:pt x="12201525" y="1913467"/>
                </a:lnTo>
                <a:lnTo>
                  <a:pt x="9525" y="1913467"/>
                </a:lnTo>
                <a:lnTo>
                  <a:pt x="0" y="923925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1B550EDB-375D-6044-BF5C-0F908F373D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09248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аблица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1055688" y="2292577"/>
            <a:ext cx="10080625" cy="284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таблицы</a:t>
            </a:r>
            <a:endParaRPr lang="ru-RU" dirty="0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77F84F9-9EBF-C447-BE58-69F09BB26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FFDBB14-CC23-3248-BE16-96B703A74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25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результаты 1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332287" y="1445684"/>
            <a:ext cx="3527426" cy="1299104"/>
          </a:xfrm>
        </p:spPr>
        <p:txBody>
          <a:bodyPr>
            <a:noAutofit/>
          </a:bodyPr>
          <a:lstStyle>
            <a:lvl1pPr marL="0" indent="0" algn="ctr">
              <a:buNone/>
              <a:defRPr sz="9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30%</a:t>
            </a:r>
          </a:p>
        </p:txBody>
      </p:sp>
      <p:sp>
        <p:nvSpPr>
          <p:cNvPr id="26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3476625" y="2993496"/>
            <a:ext cx="5238750" cy="502179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 показателя </a:t>
            </a:r>
          </a:p>
        </p:txBody>
      </p:sp>
      <p:sp>
        <p:nvSpPr>
          <p:cNvPr id="27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3476625" y="3765021"/>
            <a:ext cx="5238750" cy="502179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Вот здесь будет описание ваших результатов. Желательно особо не увлекаться с объемом текста и написать здесь самое-самое главное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4380D-9FE3-0846-9E89-2FA5CCC1F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24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pos="7015">
          <p15:clr>
            <a:srgbClr val="FBAE40"/>
          </p15:clr>
        </p15:guide>
        <p15:guide id="3" orient="horz" pos="3974">
          <p15:clr>
            <a:srgbClr val="FBAE40"/>
          </p15:clr>
        </p15:guide>
        <p15:guide id="10" orient="horz" pos="845" userDrawn="1">
          <p15:clr>
            <a:srgbClr val="FBAE40"/>
          </p15:clr>
        </p15:guide>
        <p15:guide id="12" userDrawn="1">
          <p15:clr>
            <a:srgbClr val="FBAE40"/>
          </p15:clr>
        </p15:guide>
        <p15:guide id="14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1F3298-122E-6B4E-8F73-0494B5CE9F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95" y="2889358"/>
            <a:ext cx="4497010" cy="5396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08050" y="3778243"/>
            <a:ext cx="1037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+mj-lt"/>
              </a:rPr>
              <a:t>Спасибо за внимание!</a:t>
            </a:r>
            <a:r>
              <a:rPr lang="ru-RU" sz="9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382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411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83E3C36-2DFA-4D41-A48C-AB08251C8F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3277" y="3167062"/>
            <a:ext cx="5599112" cy="260191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>
                <a:solidFill>
                  <a:schemeClr val="bg1"/>
                </a:solidFill>
                <a:latin typeface="Gotham Black" pitchFamily="2" charset="0"/>
              </a:defRPr>
            </a:lvl1pPr>
            <a:lvl2pPr>
              <a:defRPr sz="2800" b="0" i="0">
                <a:latin typeface="Gotham Black" pitchFamily="2" charset="0"/>
              </a:defRPr>
            </a:lvl2pPr>
            <a:lvl3pPr>
              <a:defRPr sz="2800" b="0" i="0">
                <a:latin typeface="Gotham Black" pitchFamily="2" charset="0"/>
              </a:defRPr>
            </a:lvl3pPr>
            <a:lvl4pPr>
              <a:defRPr sz="2800" b="0" i="0">
                <a:latin typeface="Gotham Black" pitchFamily="2" charset="0"/>
              </a:defRPr>
            </a:lvl4pPr>
            <a:lvl5pPr>
              <a:defRPr sz="28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модуля</a:t>
            </a:r>
            <a:endParaRPr lang="en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47A376D-AD97-E741-815C-37BF514505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0758" y="2341767"/>
            <a:ext cx="5235617" cy="67414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400" b="0" i="0">
                <a:solidFill>
                  <a:schemeClr val="tx2"/>
                </a:solidFill>
                <a:latin typeface="Gotham Light" pitchFamily="2" charset="0"/>
              </a:defRPr>
            </a:lvl1pPr>
            <a:lvl2pPr marL="4572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2pPr>
            <a:lvl3pPr marL="9144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3pPr>
            <a:lvl4pPr marL="13716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4pPr>
            <a:lvl5pPr marL="18288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Модуль ХХХ</a:t>
            </a:r>
            <a:endParaRPr lang="en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2608" y="1301460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курса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48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если спикер топ с регалиями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5"/>
          </p:nvPr>
        </p:nvSpPr>
        <p:spPr>
          <a:xfrm>
            <a:off x="1458419" y="1099680"/>
            <a:ext cx="2816900" cy="2838534"/>
          </a:xfrm>
          <a:prstGeom prst="ellipse">
            <a:avLst/>
          </a:pr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4CD7F0D-8395-2A44-84E5-F82659901B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91"/>
          <a:stretch/>
        </p:blipFill>
        <p:spPr>
          <a:xfrm>
            <a:off x="1456668" y="4185938"/>
            <a:ext cx="2820402" cy="26720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7CAA79-8A80-9540-8FD0-A1C13E557C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DD057A-4FD5-894B-885B-A976F3259B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57787" y="1442786"/>
            <a:ext cx="5978525" cy="42227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1pPr>
            <a:lvl2pPr marL="4572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2pPr>
            <a:lvl3pPr marL="9144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3pPr>
            <a:lvl4pPr marL="13716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4pPr>
            <a:lvl5pPr marL="18288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5pPr>
          </a:lstStyle>
          <a:p>
            <a:pPr lvl="0"/>
            <a:r>
              <a:rPr lang="ru-RU" dirty="0"/>
              <a:t>Имя Фамилия</a:t>
            </a:r>
            <a:endParaRPr lang="en-RU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1679FDD-8E38-2B4F-855B-4FAC1B770D1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57788" y="1865061"/>
            <a:ext cx="5978525" cy="66516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Gotham Black" pitchFamily="2" charset="0"/>
              </a:defRPr>
            </a:lvl1pPr>
            <a:lvl2pPr marL="457200" indent="0">
              <a:buNone/>
              <a:defRPr sz="1600" b="0" i="0">
                <a:latin typeface="Gotham Black" pitchFamily="2" charset="0"/>
              </a:defRPr>
            </a:lvl2pPr>
            <a:lvl3pPr marL="914400" indent="0">
              <a:buNone/>
              <a:defRPr sz="1600" b="0" i="0">
                <a:latin typeface="Gotham Black" pitchFamily="2" charset="0"/>
              </a:defRPr>
            </a:lvl3pPr>
            <a:lvl4pPr marL="1371600" indent="0">
              <a:buNone/>
              <a:defRPr sz="1600" b="0" i="0">
                <a:latin typeface="Gotham Black" pitchFamily="2" charset="0"/>
              </a:defRPr>
            </a:lvl4pPr>
            <a:lvl5pPr marL="1828800" indent="0">
              <a:buNone/>
              <a:defRPr sz="16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Должность</a:t>
            </a:r>
            <a:endParaRPr lang="en-RU" dirty="0"/>
          </a:p>
        </p:txBody>
      </p:sp>
      <p:sp>
        <p:nvSpPr>
          <p:cNvPr id="23" name="Равнобедренный треугольник 9">
            <a:extLst>
              <a:ext uri="{FF2B5EF4-FFF2-40B4-BE49-F238E27FC236}">
                <a16:creationId xmlns:a16="http://schemas.microsoft.com/office/drawing/2014/main" id="{153F4A9A-225F-5C46-A2EA-A8B97189F2F3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Номер слайда 5">
            <a:extLst>
              <a:ext uri="{FF2B5EF4-FFF2-40B4-BE49-F238E27FC236}">
                <a16:creationId xmlns:a16="http://schemas.microsoft.com/office/drawing/2014/main" id="{D8A3657C-B7C3-B74F-944E-339B39C1B50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872571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346">
          <p15:clr>
            <a:srgbClr val="FBAE40"/>
          </p15:clr>
        </p15:guide>
        <p15:guide id="7" orient="horz" pos="1094">
          <p15:clr>
            <a:srgbClr val="FBAE40"/>
          </p15:clr>
        </p15:guide>
        <p15:guide id="8" orient="horz" pos="95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главление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95DA870-E0B7-0148-B9FA-10209427BD9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1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ED811-2DE7-5A48-9F76-3FB5AC4B17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18832-A808-6648-9E90-13E6CE6B40B9}"/>
              </a:ext>
            </a:extLst>
          </p:cNvPr>
          <p:cNvSpPr txBox="1"/>
          <p:nvPr userDrawn="1"/>
        </p:nvSpPr>
        <p:spPr>
          <a:xfrm>
            <a:off x="1050758" y="1255130"/>
            <a:ext cx="4367270" cy="6309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3500" b="0" i="0" dirty="0">
                <a:solidFill>
                  <a:srgbClr val="10151C"/>
                </a:solidFill>
                <a:latin typeface="Gotham Black" pitchFamily="2" charset="0"/>
              </a:rPr>
              <a:t>Содержание</a:t>
            </a:r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5096583F-F967-824C-B266-C53680EAEFB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74821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Light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54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5">
          <p15:clr>
            <a:srgbClr val="FBAE40"/>
          </p15:clr>
        </p15:guide>
        <p15:guide id="4" pos="7015">
          <p15:clr>
            <a:srgbClr val="FBAE40"/>
          </p15:clr>
        </p15:guide>
        <p15:guide id="6" orient="horz" pos="3748">
          <p15:clr>
            <a:srgbClr val="FBAE40"/>
          </p15:clr>
        </p15:guide>
        <p15:guide id="7" orient="horz" pos="845">
          <p15:clr>
            <a:srgbClr val="FBAE40"/>
          </p15:clr>
        </p15:guide>
        <p15:guide id="8" orient="horz" pos="1344">
          <p15:clr>
            <a:srgbClr val="FBAE40"/>
          </p15:clr>
        </p15:guide>
        <p15:guide id="9" orient="horz" pos="1706">
          <p15:clr>
            <a:srgbClr val="FBAE40"/>
          </p15:clr>
        </p15:guide>
        <p15:guide id="10" orient="horz" pos="2092">
          <p15:clr>
            <a:srgbClr val="FBAE40"/>
          </p15:clr>
        </p15:guide>
        <p15:guide id="11" orient="horz" pos="2478">
          <p15:clr>
            <a:srgbClr val="FBAE40"/>
          </p15:clr>
        </p15:guide>
        <p15:guide id="12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83E3C36-2DFA-4D41-A48C-AB08251C8F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3277" y="3167062"/>
            <a:ext cx="5599112" cy="260191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>
                <a:solidFill>
                  <a:schemeClr val="bg1"/>
                </a:solidFill>
                <a:latin typeface="Gotham Black" pitchFamily="2" charset="0"/>
              </a:defRPr>
            </a:lvl1pPr>
            <a:lvl2pPr>
              <a:defRPr sz="2800" b="0" i="0">
                <a:latin typeface="Gotham Black" pitchFamily="2" charset="0"/>
              </a:defRPr>
            </a:lvl2pPr>
            <a:lvl3pPr>
              <a:defRPr sz="2800" b="0" i="0">
                <a:latin typeface="Gotham Black" pitchFamily="2" charset="0"/>
              </a:defRPr>
            </a:lvl3pPr>
            <a:lvl4pPr>
              <a:defRPr sz="2800" b="0" i="0">
                <a:latin typeface="Gotham Black" pitchFamily="2" charset="0"/>
              </a:defRPr>
            </a:lvl4pPr>
            <a:lvl5pPr>
              <a:defRPr sz="28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модуля</a:t>
            </a:r>
            <a:endParaRPr lang="en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47A376D-AD97-E741-815C-37BF514505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0758" y="2341767"/>
            <a:ext cx="5235617" cy="67414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400" b="0" i="0">
                <a:solidFill>
                  <a:schemeClr val="tx2"/>
                </a:solidFill>
                <a:latin typeface="Gotham Light" pitchFamily="2" charset="0"/>
              </a:defRPr>
            </a:lvl1pPr>
            <a:lvl2pPr marL="4572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2pPr>
            <a:lvl3pPr marL="9144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3pPr>
            <a:lvl4pPr marL="13716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4pPr>
            <a:lvl5pPr marL="18288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Модуль ХХХ</a:t>
            </a:r>
            <a:endParaRPr lang="en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2608" y="1301460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курса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532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 userDrawn="1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3538" y="1290913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3500" b="0" i="0">
                <a:solidFill>
                  <a:schemeClr val="bg1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главы</a:t>
            </a:r>
            <a:endParaRPr lang="en-GB" dirty="0"/>
          </a:p>
        </p:txBody>
      </p:sp>
      <p:sp>
        <p:nvSpPr>
          <p:cNvPr id="5" name="Равнобедренный треугольник 6">
            <a:extLst>
              <a:ext uri="{FF2B5EF4-FFF2-40B4-BE49-F238E27FC236}">
                <a16:creationId xmlns:a16="http://schemas.microsoft.com/office/drawing/2014/main" id="{D8FF2718-3E22-4C4F-B111-C8E835B035DB}"/>
              </a:ext>
            </a:extLst>
          </p:cNvPr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3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BF9AD2-5F93-B64F-8D3A-8999A1D4EDCF}"/>
              </a:ext>
            </a:extLst>
          </p:cNvPr>
          <p:cNvSpPr txBox="1"/>
          <p:nvPr userDrawn="1"/>
        </p:nvSpPr>
        <p:spPr>
          <a:xfrm>
            <a:off x="2562330" y="3125037"/>
            <a:ext cx="1446962" cy="12510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535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екстовый слайд без иллюстраций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5D511E-37B0-054C-BFCB-41FD71261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71468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220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654773" y="2743200"/>
            <a:ext cx="1770062" cy="1371600"/>
          </a:xfrm>
        </p:spPr>
        <p:txBody>
          <a:bodyPr lIns="0" tIns="0" rIns="0" bIns="0" anchor="ctr" anchorCtr="0">
            <a:noAutofit/>
          </a:bodyPr>
          <a:lstStyle>
            <a:lvl1pPr marL="0" indent="0" algn="r">
              <a:buNone/>
              <a:defRPr sz="8800" b="0" i="0">
                <a:solidFill>
                  <a:schemeClr val="bg1"/>
                </a:solidFill>
                <a:latin typeface="Gotham Extra Light" pitchFamily="2" charset="0"/>
              </a:defRPr>
            </a:lvl1pPr>
          </a:lstStyle>
          <a:p>
            <a:pPr lvl="0"/>
            <a:r>
              <a:rPr lang="en-US" dirty="0"/>
              <a:t>XI</a:t>
            </a:r>
            <a:endParaRPr lang="ru-RU" dirty="0"/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01979" y="1780673"/>
            <a:ext cx="6914147" cy="3304673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32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Название раздела </a:t>
            </a:r>
          </a:p>
        </p:txBody>
      </p:sp>
    </p:spTree>
    <p:extLst>
      <p:ext uri="{BB962C8B-B14F-4D97-AF65-F5344CB8AC3E}">
        <p14:creationId xmlns:p14="http://schemas.microsoft.com/office/powerpoint/2010/main" val="3435035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6" name="Текст 28">
            <a:extLst>
              <a:ext uri="{FF2B5EF4-FFF2-40B4-BE49-F238E27FC236}">
                <a16:creationId xmlns:a16="http://schemas.microsoft.com/office/drawing/2014/main" id="{46850C5D-6B42-B145-B571-390070EEE0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8C643A4F-AA7F-024D-A6F7-805931CEAF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F347D1-415A-E24C-8F51-FB9AE7169AC4}"/>
              </a:ext>
            </a:extLst>
          </p:cNvPr>
          <p:cNvGrpSpPr/>
          <p:nvPr userDrawn="1"/>
        </p:nvGrpSpPr>
        <p:grpSpPr>
          <a:xfrm>
            <a:off x="1344740" y="2724697"/>
            <a:ext cx="639002" cy="985997"/>
            <a:chOff x="1556120" y="2346302"/>
            <a:chExt cx="999444" cy="15421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C59A764-5FAB-D74D-9FAF-DD1D2C336400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B8F07D6-EFFD-B643-8EFC-E20573116F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24" name="Текст 28">
            <a:extLst>
              <a:ext uri="{FF2B5EF4-FFF2-40B4-BE49-F238E27FC236}">
                <a16:creationId xmlns:a16="http://schemas.microsoft.com/office/drawing/2014/main" id="{39A2A9B9-AFC0-C94F-ABB3-9373EF232D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5" name="Текст 28">
            <a:extLst>
              <a:ext uri="{FF2B5EF4-FFF2-40B4-BE49-F238E27FC236}">
                <a16:creationId xmlns:a16="http://schemas.microsoft.com/office/drawing/2014/main" id="{F9E171FC-AA33-7A40-9609-27DBF2CDBD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6" name="Текст 28">
            <a:extLst>
              <a:ext uri="{FF2B5EF4-FFF2-40B4-BE49-F238E27FC236}">
                <a16:creationId xmlns:a16="http://schemas.microsoft.com/office/drawing/2014/main" id="{28EC40AF-0BAC-AB4E-8F0E-D8197D9137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7" name="Текст 28">
            <a:extLst>
              <a:ext uri="{FF2B5EF4-FFF2-40B4-BE49-F238E27FC236}">
                <a16:creationId xmlns:a16="http://schemas.microsoft.com/office/drawing/2014/main" id="{E36645D1-E716-B64C-8652-B2568FDDEB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8" name="Текст 28">
            <a:extLst>
              <a:ext uri="{FF2B5EF4-FFF2-40B4-BE49-F238E27FC236}">
                <a16:creationId xmlns:a16="http://schemas.microsoft.com/office/drawing/2014/main" id="{31B78821-2565-FD41-BF06-852BDBA1471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58186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E7B613-9ACD-7C4D-B08E-D7068939947B}"/>
              </a:ext>
            </a:extLst>
          </p:cNvPr>
          <p:cNvGrpSpPr/>
          <p:nvPr userDrawn="1"/>
        </p:nvGrpSpPr>
        <p:grpSpPr>
          <a:xfrm>
            <a:off x="4891873" y="2724697"/>
            <a:ext cx="639002" cy="985997"/>
            <a:chOff x="1556120" y="2346302"/>
            <a:chExt cx="999444" cy="154216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F929CD-1E32-FC41-86E7-251B859BB11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9A891EF-2EA0-4547-880A-7751AAA685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0" name="Текст 28">
            <a:extLst>
              <a:ext uri="{FF2B5EF4-FFF2-40B4-BE49-F238E27FC236}">
                <a16:creationId xmlns:a16="http://schemas.microsoft.com/office/drawing/2014/main" id="{CFC755B6-B42E-DB42-977B-02EDD58C16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05319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D646BB4-72E3-6D4F-9F84-DEC9CABA87C1}"/>
              </a:ext>
            </a:extLst>
          </p:cNvPr>
          <p:cNvGrpSpPr/>
          <p:nvPr userDrawn="1"/>
        </p:nvGrpSpPr>
        <p:grpSpPr>
          <a:xfrm>
            <a:off x="8414796" y="2724697"/>
            <a:ext cx="639002" cy="985997"/>
            <a:chOff x="1556120" y="2346302"/>
            <a:chExt cx="999444" cy="1542169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80C3CC-A816-A44C-8F6C-36DF7C2E3D5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BBDE187-3291-4746-B746-702AA6FDC7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4" name="Текст 28">
            <a:extLst>
              <a:ext uri="{FF2B5EF4-FFF2-40B4-BE49-F238E27FC236}">
                <a16:creationId xmlns:a16="http://schemas.microsoft.com/office/drawing/2014/main" id="{AC38093C-9AD1-E14B-B96C-C10E27DB43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28242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677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AAD8115-720F-7F45-AC51-9F32B4986001}"/>
              </a:ext>
            </a:extLst>
          </p:cNvPr>
          <p:cNvGrpSpPr/>
          <p:nvPr userDrawn="1"/>
        </p:nvGrpSpPr>
        <p:grpSpPr>
          <a:xfrm>
            <a:off x="8366786" y="3067273"/>
            <a:ext cx="416986" cy="643421"/>
            <a:chOff x="1556120" y="2346302"/>
            <a:chExt cx="999444" cy="154216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357646-5BF3-E141-8530-22B001F74FF5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B463434-AFFA-2648-8B1B-B7D73958A3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6" name="Текст 28">
            <a:extLst>
              <a:ext uri="{FF2B5EF4-FFF2-40B4-BE49-F238E27FC236}">
                <a16:creationId xmlns:a16="http://schemas.microsoft.com/office/drawing/2014/main" id="{309527BF-6523-B34C-AD4A-2F13A7D9B8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" name="Текст 28">
            <a:extLst>
              <a:ext uri="{FF2B5EF4-FFF2-40B4-BE49-F238E27FC236}">
                <a16:creationId xmlns:a16="http://schemas.microsoft.com/office/drawing/2014/main" id="{57B6D64A-7A56-6649-A9E2-B0A36C9376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EB73CE-A7A9-584F-B50F-BA8AED53CB76}"/>
              </a:ext>
            </a:extLst>
          </p:cNvPr>
          <p:cNvGrpSpPr/>
          <p:nvPr userDrawn="1"/>
        </p:nvGrpSpPr>
        <p:grpSpPr>
          <a:xfrm>
            <a:off x="1360905" y="3067273"/>
            <a:ext cx="416986" cy="643421"/>
            <a:chOff x="1556120" y="2346302"/>
            <a:chExt cx="999444" cy="154216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C733AC-9BE0-B34F-A50B-64862DFFCCB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804FD0D-9B0E-D340-A3AB-D2D888C492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4" name="Текст 28">
            <a:extLst>
              <a:ext uri="{FF2B5EF4-FFF2-40B4-BE49-F238E27FC236}">
                <a16:creationId xmlns:a16="http://schemas.microsoft.com/office/drawing/2014/main" id="{C8A49120-FEC4-3A40-A4FA-FCD5FED189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5BDB7ECE-9538-E34D-8C9B-1204338E0D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F43B4879-29DB-5144-9D54-67ED90C3A4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D2EBA771-A91A-4544-A0D6-E0F1389DFC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B142AE-55EF-864B-AF60-DE261E3E542C}"/>
              </a:ext>
            </a:extLst>
          </p:cNvPr>
          <p:cNvGrpSpPr/>
          <p:nvPr userDrawn="1"/>
        </p:nvGrpSpPr>
        <p:grpSpPr>
          <a:xfrm>
            <a:off x="4839968" y="3067273"/>
            <a:ext cx="416986" cy="643421"/>
            <a:chOff x="1556120" y="2346302"/>
            <a:chExt cx="999444" cy="154216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F2001E4-D0BB-5F4D-8266-1446A2E22BD9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904E7EA-0409-354E-916E-B252B9F8EC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666A2681-EE7C-7B45-B66F-1FDFD159301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7211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7978BABF-F069-B94A-BBA8-9F971430C86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671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52513AA8-0185-C14E-97CF-70C0C4352CC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723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223359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Равнобедренный треугольник 9">
            <a:extLst>
              <a:ext uri="{FF2B5EF4-FFF2-40B4-BE49-F238E27FC236}">
                <a16:creationId xmlns:a16="http://schemas.microsoft.com/office/drawing/2014/main" id="{CC2AEEC0-C62C-B441-9CF8-A246F3020EDD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Текст 11">
            <a:extLst>
              <a:ext uri="{FF2B5EF4-FFF2-40B4-BE49-F238E27FC236}">
                <a16:creationId xmlns:a16="http://schemas.microsoft.com/office/drawing/2014/main" id="{84B80E5D-992C-FE41-8900-6616987D8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235A0FC1-E095-0643-B83B-E0B82F9C9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1" name="Номер слайда 5">
            <a:extLst>
              <a:ext uri="{FF2B5EF4-FFF2-40B4-BE49-F238E27FC236}">
                <a16:creationId xmlns:a16="http://schemas.microsoft.com/office/drawing/2014/main" id="{4C5C7ABC-1F53-AB4D-B715-90F04F8D60A4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72" name="Текст 28">
            <a:extLst>
              <a:ext uri="{FF2B5EF4-FFF2-40B4-BE49-F238E27FC236}">
                <a16:creationId xmlns:a16="http://schemas.microsoft.com/office/drawing/2014/main" id="{9B7C18B2-BB5E-8749-853A-878FB8C982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70158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3" name="Текст 28">
            <a:extLst>
              <a:ext uri="{FF2B5EF4-FFF2-40B4-BE49-F238E27FC236}">
                <a16:creationId xmlns:a16="http://schemas.microsoft.com/office/drawing/2014/main" id="{BDADF1DF-8C88-4B4B-83E6-9D6CB6BF0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70157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99D99DC-237B-1040-AB77-481E5FF8D51B}"/>
              </a:ext>
            </a:extLst>
          </p:cNvPr>
          <p:cNvGrpSpPr/>
          <p:nvPr userDrawn="1"/>
        </p:nvGrpSpPr>
        <p:grpSpPr>
          <a:xfrm>
            <a:off x="1055688" y="2532193"/>
            <a:ext cx="639002" cy="985997"/>
            <a:chOff x="1556120" y="2346302"/>
            <a:chExt cx="999444" cy="154216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FA662FE-A95B-7643-BD6A-03CE973E92C4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3E192A1-CFD5-434C-9EBD-41482AF555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0" name="Текст 28">
            <a:extLst>
              <a:ext uri="{FF2B5EF4-FFF2-40B4-BE49-F238E27FC236}">
                <a16:creationId xmlns:a16="http://schemas.microsoft.com/office/drawing/2014/main" id="{E5FFDB38-C195-2E44-A873-7D7479F603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134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DAF9B0F-8F1D-B44C-B8DC-C19682C6BADF}"/>
              </a:ext>
            </a:extLst>
          </p:cNvPr>
          <p:cNvGrpSpPr/>
          <p:nvPr userDrawn="1"/>
        </p:nvGrpSpPr>
        <p:grpSpPr>
          <a:xfrm>
            <a:off x="1064285" y="4397935"/>
            <a:ext cx="639002" cy="985997"/>
            <a:chOff x="1556120" y="2346302"/>
            <a:chExt cx="999444" cy="1542169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63BCC18-281C-0A42-9A03-CD7E1C8E0536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E32729F-F4AA-0B49-83B9-84114D1F5D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4" name="Текст 28">
            <a:extLst>
              <a:ext uri="{FF2B5EF4-FFF2-40B4-BE49-F238E27FC236}">
                <a16:creationId xmlns:a16="http://schemas.microsoft.com/office/drawing/2014/main" id="{C6C7331D-C1EE-6B45-B6FF-DC6170079E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7731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sp>
        <p:nvSpPr>
          <p:cNvPr id="85" name="Текст 28">
            <a:extLst>
              <a:ext uri="{FF2B5EF4-FFF2-40B4-BE49-F238E27FC236}">
                <a16:creationId xmlns:a16="http://schemas.microsoft.com/office/drawing/2014/main" id="{3B71305A-B8D6-4C43-8A8F-D9DBF2A340E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70158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6" name="Текст 28">
            <a:extLst>
              <a:ext uri="{FF2B5EF4-FFF2-40B4-BE49-F238E27FC236}">
                <a16:creationId xmlns:a16="http://schemas.microsoft.com/office/drawing/2014/main" id="{464C0BFF-65FF-1244-9D56-96098EBAABC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70157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87" name="Текст 28">
            <a:extLst>
              <a:ext uri="{FF2B5EF4-FFF2-40B4-BE49-F238E27FC236}">
                <a16:creationId xmlns:a16="http://schemas.microsoft.com/office/drawing/2014/main" id="{657C19F5-17FA-EC4B-8297-CCFB73087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85911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8" name="Текст 28">
            <a:extLst>
              <a:ext uri="{FF2B5EF4-FFF2-40B4-BE49-F238E27FC236}">
                <a16:creationId xmlns:a16="http://schemas.microsoft.com/office/drawing/2014/main" id="{2EBF72A8-70D1-7947-8124-279233F38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85910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99B9ECF-9C50-0744-A800-47610C04FD2E}"/>
              </a:ext>
            </a:extLst>
          </p:cNvPr>
          <p:cNvGrpSpPr/>
          <p:nvPr userDrawn="1"/>
        </p:nvGrpSpPr>
        <p:grpSpPr>
          <a:xfrm>
            <a:off x="6071441" y="2532193"/>
            <a:ext cx="639002" cy="985997"/>
            <a:chOff x="1556120" y="2346302"/>
            <a:chExt cx="999444" cy="1542169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3B7AA76-5878-3340-A77E-C8B8F06E976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0AED57B-2D0B-3447-9FA1-4B9F9C5B51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2" name="Текст 28">
            <a:extLst>
              <a:ext uri="{FF2B5EF4-FFF2-40B4-BE49-F238E27FC236}">
                <a16:creationId xmlns:a16="http://schemas.microsoft.com/office/drawing/2014/main" id="{C1578D77-59A0-464F-B86B-0805FB76080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4887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C1B022-E156-5149-A6FB-111A7D73A2F0}"/>
              </a:ext>
            </a:extLst>
          </p:cNvPr>
          <p:cNvGrpSpPr/>
          <p:nvPr userDrawn="1"/>
        </p:nvGrpSpPr>
        <p:grpSpPr>
          <a:xfrm>
            <a:off x="6080038" y="4397935"/>
            <a:ext cx="639002" cy="985997"/>
            <a:chOff x="1556120" y="2346302"/>
            <a:chExt cx="999444" cy="154216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CCC0C83-B034-174D-A99B-9D60CF338E2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81B513B4-175F-7547-A1D8-1F798A4F71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6" name="Текст 28">
            <a:extLst>
              <a:ext uri="{FF2B5EF4-FFF2-40B4-BE49-F238E27FC236}">
                <a16:creationId xmlns:a16="http://schemas.microsoft.com/office/drawing/2014/main" id="{C36E4A45-B357-7747-B5BF-87EC18EFD4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93484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IV</a:t>
            </a:r>
            <a:endParaRPr lang="ru-RU" dirty="0"/>
          </a:p>
        </p:txBody>
      </p:sp>
      <p:sp>
        <p:nvSpPr>
          <p:cNvPr id="97" name="Текст 28">
            <a:extLst>
              <a:ext uri="{FF2B5EF4-FFF2-40B4-BE49-F238E27FC236}">
                <a16:creationId xmlns:a16="http://schemas.microsoft.com/office/drawing/2014/main" id="{35BF3558-A0DB-A841-A69F-712E3DD071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85911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98" name="Текст 28">
            <a:extLst>
              <a:ext uri="{FF2B5EF4-FFF2-40B4-BE49-F238E27FC236}">
                <a16:creationId xmlns:a16="http://schemas.microsoft.com/office/drawing/2014/main" id="{C504A0D9-0D0E-714E-B93D-E416C1E6A8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85910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</p:spTree>
    <p:extLst>
      <p:ext uri="{BB962C8B-B14F-4D97-AF65-F5344CB8AC3E}">
        <p14:creationId xmlns:p14="http://schemas.microsoft.com/office/powerpoint/2010/main" val="2550600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я + текст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 rot="10800000" flipV="1">
            <a:off x="3536" y="447827"/>
            <a:ext cx="5923520" cy="640184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969"/>
              <a:gd name="connsiteY0" fmla="*/ 10000 h 10000"/>
              <a:gd name="connsiteX1" fmla="*/ 2000 w 9969"/>
              <a:gd name="connsiteY1" fmla="*/ 0 h 10000"/>
              <a:gd name="connsiteX2" fmla="*/ 9969 w 9969"/>
              <a:gd name="connsiteY2" fmla="*/ 1319 h 10000"/>
              <a:gd name="connsiteX3" fmla="*/ 8000 w 9969"/>
              <a:gd name="connsiteY3" fmla="*/ 10000 h 10000"/>
              <a:gd name="connsiteX4" fmla="*/ 0 w 9969"/>
              <a:gd name="connsiteY4" fmla="*/ 10000 h 10000"/>
              <a:gd name="connsiteX0" fmla="*/ 0 w 10000"/>
              <a:gd name="connsiteY0" fmla="*/ 9347 h 9347"/>
              <a:gd name="connsiteX1" fmla="*/ 313 w 10000"/>
              <a:gd name="connsiteY1" fmla="*/ 0 h 9347"/>
              <a:gd name="connsiteX2" fmla="*/ 10000 w 10000"/>
              <a:gd name="connsiteY2" fmla="*/ 666 h 9347"/>
              <a:gd name="connsiteX3" fmla="*/ 8025 w 10000"/>
              <a:gd name="connsiteY3" fmla="*/ 9347 h 9347"/>
              <a:gd name="connsiteX4" fmla="*/ 0 w 10000"/>
              <a:gd name="connsiteY4" fmla="*/ 9347 h 9347"/>
              <a:gd name="connsiteX0" fmla="*/ 4 w 9722"/>
              <a:gd name="connsiteY0" fmla="*/ 9331 h 10000"/>
              <a:gd name="connsiteX1" fmla="*/ 35 w 9722"/>
              <a:gd name="connsiteY1" fmla="*/ 0 h 10000"/>
              <a:gd name="connsiteX2" fmla="*/ 9722 w 9722"/>
              <a:gd name="connsiteY2" fmla="*/ 713 h 10000"/>
              <a:gd name="connsiteX3" fmla="*/ 7747 w 9722"/>
              <a:gd name="connsiteY3" fmla="*/ 10000 h 10000"/>
              <a:gd name="connsiteX4" fmla="*/ 4 w 9722"/>
              <a:gd name="connsiteY4" fmla="*/ 9331 h 10000"/>
              <a:gd name="connsiteX0" fmla="*/ 4 w 10000"/>
              <a:gd name="connsiteY0" fmla="*/ 9331 h 10000"/>
              <a:gd name="connsiteX1" fmla="*/ 36 w 10000"/>
              <a:gd name="connsiteY1" fmla="*/ 0 h 10000"/>
              <a:gd name="connsiteX2" fmla="*/ 10000 w 10000"/>
              <a:gd name="connsiteY2" fmla="*/ 713 h 10000"/>
              <a:gd name="connsiteX3" fmla="*/ 9984 w 10000"/>
              <a:gd name="connsiteY3" fmla="*/ 10000 h 10000"/>
              <a:gd name="connsiteX4" fmla="*/ 4 w 10000"/>
              <a:gd name="connsiteY4" fmla="*/ 9331 h 10000"/>
              <a:gd name="connsiteX0" fmla="*/ 4 w 10026"/>
              <a:gd name="connsiteY0" fmla="*/ 9331 h 10000"/>
              <a:gd name="connsiteX1" fmla="*/ 36 w 10026"/>
              <a:gd name="connsiteY1" fmla="*/ 0 h 10000"/>
              <a:gd name="connsiteX2" fmla="*/ 10026 w 10026"/>
              <a:gd name="connsiteY2" fmla="*/ 701 h 10000"/>
              <a:gd name="connsiteX3" fmla="*/ 9984 w 10026"/>
              <a:gd name="connsiteY3" fmla="*/ 10000 h 10000"/>
              <a:gd name="connsiteX4" fmla="*/ 4 w 10026"/>
              <a:gd name="connsiteY4" fmla="*/ 9331 h 10000"/>
              <a:gd name="connsiteX0" fmla="*/ 4 w 10026"/>
              <a:gd name="connsiteY0" fmla="*/ 9331 h 9987"/>
              <a:gd name="connsiteX1" fmla="*/ 36 w 10026"/>
              <a:gd name="connsiteY1" fmla="*/ 0 h 9987"/>
              <a:gd name="connsiteX2" fmla="*/ 10026 w 10026"/>
              <a:gd name="connsiteY2" fmla="*/ 701 h 9987"/>
              <a:gd name="connsiteX3" fmla="*/ 10012 w 10026"/>
              <a:gd name="connsiteY3" fmla="*/ 9987 h 9987"/>
              <a:gd name="connsiteX4" fmla="*/ 4 w 10026"/>
              <a:gd name="connsiteY4" fmla="*/ 9331 h 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6" h="9987">
                <a:moveTo>
                  <a:pt x="4" y="9331"/>
                </a:moveTo>
                <a:cubicBezTo>
                  <a:pt x="111" y="5997"/>
                  <a:pt x="-71" y="3334"/>
                  <a:pt x="36" y="0"/>
                </a:cubicBezTo>
                <a:lnTo>
                  <a:pt x="10026" y="701"/>
                </a:lnTo>
                <a:cubicBezTo>
                  <a:pt x="10021" y="3797"/>
                  <a:pt x="10017" y="6891"/>
                  <a:pt x="10012" y="9987"/>
                </a:cubicBezTo>
                <a:lnTo>
                  <a:pt x="4" y="9331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945090C-1F99-1C48-B0E4-78BB80EF8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872" y="1299410"/>
            <a:ext cx="4506768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DDFA01E-3514-1F44-90B7-6B9687D1C2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A4DBEEDC-B1CE-CD4E-8ADF-62B0C801DFFB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30948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 внизу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-9526" y="4944532"/>
            <a:ext cx="12201525" cy="1913467"/>
          </a:xfrm>
          <a:custGeom>
            <a:avLst/>
            <a:gdLst>
              <a:gd name="connsiteX0" fmla="*/ 0 w 12192000"/>
              <a:gd name="connsiteY0" fmla="*/ 0 h 1913467"/>
              <a:gd name="connsiteX1" fmla="*/ 12192000 w 12192000"/>
              <a:gd name="connsiteY1" fmla="*/ 0 h 1913467"/>
              <a:gd name="connsiteX2" fmla="*/ 12192000 w 12192000"/>
              <a:gd name="connsiteY2" fmla="*/ 1913467 h 1913467"/>
              <a:gd name="connsiteX3" fmla="*/ 0 w 12192000"/>
              <a:gd name="connsiteY3" fmla="*/ 1913467 h 1913467"/>
              <a:gd name="connsiteX4" fmla="*/ 0 w 12192000"/>
              <a:gd name="connsiteY4" fmla="*/ 0 h 1913467"/>
              <a:gd name="connsiteX0" fmla="*/ 0 w 12201525"/>
              <a:gd name="connsiteY0" fmla="*/ 923925 h 1913467"/>
              <a:gd name="connsiteX1" fmla="*/ 12201525 w 12201525"/>
              <a:gd name="connsiteY1" fmla="*/ 0 h 1913467"/>
              <a:gd name="connsiteX2" fmla="*/ 12201525 w 12201525"/>
              <a:gd name="connsiteY2" fmla="*/ 1913467 h 1913467"/>
              <a:gd name="connsiteX3" fmla="*/ 9525 w 12201525"/>
              <a:gd name="connsiteY3" fmla="*/ 1913467 h 1913467"/>
              <a:gd name="connsiteX4" fmla="*/ 0 w 12201525"/>
              <a:gd name="connsiteY4" fmla="*/ 923925 h 19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525" h="1913467">
                <a:moveTo>
                  <a:pt x="0" y="923925"/>
                </a:moveTo>
                <a:lnTo>
                  <a:pt x="12201525" y="0"/>
                </a:lnTo>
                <a:lnTo>
                  <a:pt x="12201525" y="1913467"/>
                </a:lnTo>
                <a:lnTo>
                  <a:pt x="9525" y="1913467"/>
                </a:lnTo>
                <a:lnTo>
                  <a:pt x="0" y="923925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1B550EDB-375D-6044-BF5C-0F908F373D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551346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аблица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1055688" y="2292577"/>
            <a:ext cx="10080625" cy="284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таблицы</a:t>
            </a:r>
            <a:endParaRPr lang="ru-RU" dirty="0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77F84F9-9EBF-C447-BE58-69F09BB26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FFDBB14-CC23-3248-BE16-96B703A74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958AE375-E635-644A-B1E7-5F428AE2F92A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52079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главление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101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95DA870-E0B7-0148-B9FA-10209427BD9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1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ED811-2DE7-5A48-9F76-3FB5AC4B17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18832-A808-6648-9E90-13E6CE6B40B9}"/>
              </a:ext>
            </a:extLst>
          </p:cNvPr>
          <p:cNvSpPr txBox="1"/>
          <p:nvPr userDrawn="1"/>
        </p:nvSpPr>
        <p:spPr>
          <a:xfrm>
            <a:off x="1050758" y="1255130"/>
            <a:ext cx="4367270" cy="6309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3500" b="0" i="0" dirty="0">
                <a:solidFill>
                  <a:srgbClr val="10151C"/>
                </a:solidFill>
                <a:latin typeface="Gotham Black" pitchFamily="2" charset="0"/>
              </a:rPr>
              <a:t>Содержание</a:t>
            </a:r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5096583F-F967-824C-B266-C53680EAEFB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74821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Light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73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  <p15:guide id="6" orient="horz" pos="3748" userDrawn="1">
          <p15:clr>
            <a:srgbClr val="FBAE40"/>
          </p15:clr>
        </p15:guide>
        <p15:guide id="7" orient="horz" pos="845" userDrawn="1">
          <p15:clr>
            <a:srgbClr val="FBAE40"/>
          </p15:clr>
        </p15:guide>
        <p15:guide id="8" orient="horz" pos="1344">
          <p15:clr>
            <a:srgbClr val="FBAE40"/>
          </p15:clr>
        </p15:guide>
        <p15:guide id="9" orient="horz" pos="1706">
          <p15:clr>
            <a:srgbClr val="FBAE40"/>
          </p15:clr>
        </p15:guide>
        <p15:guide id="10" orient="horz" pos="2092">
          <p15:clr>
            <a:srgbClr val="FBAE40"/>
          </p15:clr>
        </p15:guide>
        <p15:guide id="11" orient="horz" pos="2478">
          <p15:clr>
            <a:srgbClr val="FBAE40"/>
          </p15:clr>
        </p15:guide>
        <p15:guide id="12" orient="horz" pos="2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результаты 1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332287" y="1445684"/>
            <a:ext cx="3527426" cy="1299104"/>
          </a:xfrm>
        </p:spPr>
        <p:txBody>
          <a:bodyPr>
            <a:noAutofit/>
          </a:bodyPr>
          <a:lstStyle>
            <a:lvl1pPr marL="0" indent="0" algn="ctr">
              <a:buNone/>
              <a:defRPr sz="9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30%</a:t>
            </a:r>
          </a:p>
        </p:txBody>
      </p:sp>
      <p:sp>
        <p:nvSpPr>
          <p:cNvPr id="26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3476625" y="2993496"/>
            <a:ext cx="5238750" cy="502179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 показателя </a:t>
            </a:r>
          </a:p>
        </p:txBody>
      </p:sp>
      <p:sp>
        <p:nvSpPr>
          <p:cNvPr id="27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3476625" y="3765021"/>
            <a:ext cx="5238750" cy="502179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Вот здесь будет описание ваших результатов. Желательно особо не увлекаться с объемом текста и написать здесь самое-самое главное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4380D-9FE3-0846-9E89-2FA5CCC1F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81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pos="7015">
          <p15:clr>
            <a:srgbClr val="FBAE40"/>
          </p15:clr>
        </p15:guide>
        <p15:guide id="3" orient="horz" pos="3974">
          <p15:clr>
            <a:srgbClr val="FBAE40"/>
          </p15:clr>
        </p15:guide>
        <p15:guide id="10" orient="horz" pos="845">
          <p15:clr>
            <a:srgbClr val="FBAE40"/>
          </p15:clr>
        </p15:guide>
        <p15:guide id="12">
          <p15:clr>
            <a:srgbClr val="FBAE40"/>
          </p15:clr>
        </p15:guide>
        <p15:guide id="14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1F3298-122E-6B4E-8F73-0494B5CE9F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95" y="2889358"/>
            <a:ext cx="4497010" cy="5396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08050" y="3778243"/>
            <a:ext cx="1037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+mj-lt"/>
              </a:rPr>
              <a:t>Спасибо за внимание!</a:t>
            </a:r>
            <a:r>
              <a:rPr lang="ru-RU" sz="9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272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3538" y="1290913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3500" b="0" i="0">
                <a:solidFill>
                  <a:schemeClr val="bg1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главы</a:t>
            </a:r>
            <a:endParaRPr lang="en-GB" dirty="0"/>
          </a:p>
        </p:txBody>
      </p:sp>
      <p:sp>
        <p:nvSpPr>
          <p:cNvPr id="5" name="Равнобедренный треугольник 6">
            <a:extLst>
              <a:ext uri="{FF2B5EF4-FFF2-40B4-BE49-F238E27FC236}">
                <a16:creationId xmlns:a16="http://schemas.microsoft.com/office/drawing/2014/main" id="{D8FF2718-3E22-4C4F-B111-C8E835B035DB}"/>
              </a:ext>
            </a:extLst>
          </p:cNvPr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69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BF9AD2-5F93-B64F-8D3A-8999A1D4EDCF}"/>
              </a:ext>
            </a:extLst>
          </p:cNvPr>
          <p:cNvSpPr txBox="1"/>
          <p:nvPr userDrawn="1"/>
        </p:nvSpPr>
        <p:spPr>
          <a:xfrm>
            <a:off x="2562330" y="3125037"/>
            <a:ext cx="1446962" cy="12510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9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 userDrawn="1">
          <p15:clr>
            <a:srgbClr val="FBAE40"/>
          </p15:clr>
        </p15:guide>
        <p15:guide id="3" orient="horz" pos="3748" userDrawn="1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екстовый слайд без иллюстраций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5D511E-37B0-054C-BFCB-41FD71261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879258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220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1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654773" y="2743200"/>
            <a:ext cx="1770062" cy="1371600"/>
          </a:xfrm>
        </p:spPr>
        <p:txBody>
          <a:bodyPr lIns="0" tIns="0" rIns="0" bIns="0" anchor="ctr" anchorCtr="0">
            <a:noAutofit/>
          </a:bodyPr>
          <a:lstStyle>
            <a:lvl1pPr marL="0" indent="0" algn="r">
              <a:buNone/>
              <a:defRPr sz="8800" b="0" i="0">
                <a:solidFill>
                  <a:schemeClr val="bg1"/>
                </a:solidFill>
                <a:latin typeface="Gotham Extra Light" pitchFamily="2" charset="0"/>
              </a:defRPr>
            </a:lvl1pPr>
          </a:lstStyle>
          <a:p>
            <a:pPr lvl="0"/>
            <a:r>
              <a:rPr lang="en-US" dirty="0"/>
              <a:t>XI</a:t>
            </a:r>
            <a:endParaRPr lang="ru-RU" dirty="0"/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01979" y="1780673"/>
            <a:ext cx="6914147" cy="3304673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Название раздела </a:t>
            </a:r>
          </a:p>
        </p:txBody>
      </p:sp>
    </p:spTree>
    <p:extLst>
      <p:ext uri="{BB962C8B-B14F-4D97-AF65-F5344CB8AC3E}">
        <p14:creationId xmlns:p14="http://schemas.microsoft.com/office/powerpoint/2010/main" val="1915807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Текст 28">
            <a:extLst>
              <a:ext uri="{FF2B5EF4-FFF2-40B4-BE49-F238E27FC236}">
                <a16:creationId xmlns:a16="http://schemas.microsoft.com/office/drawing/2014/main" id="{46850C5D-6B42-B145-B571-390070EEE0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8C643A4F-AA7F-024D-A6F7-805931CEAF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F347D1-415A-E24C-8F51-FB9AE7169AC4}"/>
              </a:ext>
            </a:extLst>
          </p:cNvPr>
          <p:cNvGrpSpPr/>
          <p:nvPr userDrawn="1"/>
        </p:nvGrpSpPr>
        <p:grpSpPr>
          <a:xfrm>
            <a:off x="1344740" y="2724697"/>
            <a:ext cx="639002" cy="985997"/>
            <a:chOff x="1556120" y="2346302"/>
            <a:chExt cx="999444" cy="15421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C59A764-5FAB-D74D-9FAF-DD1D2C336400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B8F07D6-EFFD-B643-8EFC-E20573116F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24" name="Текст 28">
            <a:extLst>
              <a:ext uri="{FF2B5EF4-FFF2-40B4-BE49-F238E27FC236}">
                <a16:creationId xmlns:a16="http://schemas.microsoft.com/office/drawing/2014/main" id="{39A2A9B9-AFC0-C94F-ABB3-9373EF232D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5" name="Текст 28">
            <a:extLst>
              <a:ext uri="{FF2B5EF4-FFF2-40B4-BE49-F238E27FC236}">
                <a16:creationId xmlns:a16="http://schemas.microsoft.com/office/drawing/2014/main" id="{F9E171FC-AA33-7A40-9609-27DBF2CDBD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6" name="Текст 28">
            <a:extLst>
              <a:ext uri="{FF2B5EF4-FFF2-40B4-BE49-F238E27FC236}">
                <a16:creationId xmlns:a16="http://schemas.microsoft.com/office/drawing/2014/main" id="{28EC40AF-0BAC-AB4E-8F0E-D8197D9137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7" name="Текст 28">
            <a:extLst>
              <a:ext uri="{FF2B5EF4-FFF2-40B4-BE49-F238E27FC236}">
                <a16:creationId xmlns:a16="http://schemas.microsoft.com/office/drawing/2014/main" id="{E36645D1-E716-B64C-8652-B2568FDDEB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8" name="Текст 28">
            <a:extLst>
              <a:ext uri="{FF2B5EF4-FFF2-40B4-BE49-F238E27FC236}">
                <a16:creationId xmlns:a16="http://schemas.microsoft.com/office/drawing/2014/main" id="{31B78821-2565-FD41-BF06-852BDBA1471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58186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E7B613-9ACD-7C4D-B08E-D7068939947B}"/>
              </a:ext>
            </a:extLst>
          </p:cNvPr>
          <p:cNvGrpSpPr/>
          <p:nvPr userDrawn="1"/>
        </p:nvGrpSpPr>
        <p:grpSpPr>
          <a:xfrm>
            <a:off x="4891873" y="2724697"/>
            <a:ext cx="639002" cy="985997"/>
            <a:chOff x="1556120" y="2346302"/>
            <a:chExt cx="999444" cy="154216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F929CD-1E32-FC41-86E7-251B859BB11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9A891EF-2EA0-4547-880A-7751AAA685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0" name="Текст 28">
            <a:extLst>
              <a:ext uri="{FF2B5EF4-FFF2-40B4-BE49-F238E27FC236}">
                <a16:creationId xmlns:a16="http://schemas.microsoft.com/office/drawing/2014/main" id="{CFC755B6-B42E-DB42-977B-02EDD58C16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05319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D646BB4-72E3-6D4F-9F84-DEC9CABA87C1}"/>
              </a:ext>
            </a:extLst>
          </p:cNvPr>
          <p:cNvGrpSpPr/>
          <p:nvPr userDrawn="1"/>
        </p:nvGrpSpPr>
        <p:grpSpPr>
          <a:xfrm>
            <a:off x="8414796" y="2724697"/>
            <a:ext cx="639002" cy="985997"/>
            <a:chOff x="1556120" y="2346302"/>
            <a:chExt cx="999444" cy="1542169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80C3CC-A816-A44C-8F6C-36DF7C2E3D5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BBDE187-3291-4746-B746-702AA6FDC7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4" name="Текст 28">
            <a:extLst>
              <a:ext uri="{FF2B5EF4-FFF2-40B4-BE49-F238E27FC236}">
                <a16:creationId xmlns:a16="http://schemas.microsoft.com/office/drawing/2014/main" id="{AC38093C-9AD1-E14B-B96C-C10E27DB43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28242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068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AAD8115-720F-7F45-AC51-9F32B4986001}"/>
              </a:ext>
            </a:extLst>
          </p:cNvPr>
          <p:cNvGrpSpPr/>
          <p:nvPr userDrawn="1"/>
        </p:nvGrpSpPr>
        <p:grpSpPr>
          <a:xfrm>
            <a:off x="8366786" y="3067273"/>
            <a:ext cx="416986" cy="643421"/>
            <a:chOff x="1556120" y="2346302"/>
            <a:chExt cx="999444" cy="154216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357646-5BF3-E141-8530-22B001F74FF5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B463434-AFFA-2648-8B1B-B7D73958A3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Текст 28">
            <a:extLst>
              <a:ext uri="{FF2B5EF4-FFF2-40B4-BE49-F238E27FC236}">
                <a16:creationId xmlns:a16="http://schemas.microsoft.com/office/drawing/2014/main" id="{309527BF-6523-B34C-AD4A-2F13A7D9B8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" name="Текст 28">
            <a:extLst>
              <a:ext uri="{FF2B5EF4-FFF2-40B4-BE49-F238E27FC236}">
                <a16:creationId xmlns:a16="http://schemas.microsoft.com/office/drawing/2014/main" id="{57B6D64A-7A56-6649-A9E2-B0A36C9376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EB73CE-A7A9-584F-B50F-BA8AED53CB76}"/>
              </a:ext>
            </a:extLst>
          </p:cNvPr>
          <p:cNvGrpSpPr/>
          <p:nvPr userDrawn="1"/>
        </p:nvGrpSpPr>
        <p:grpSpPr>
          <a:xfrm>
            <a:off x="1360905" y="3067273"/>
            <a:ext cx="416986" cy="643421"/>
            <a:chOff x="1556120" y="2346302"/>
            <a:chExt cx="999444" cy="154216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C733AC-9BE0-B34F-A50B-64862DFFCCB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804FD0D-9B0E-D340-A3AB-D2D888C492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4" name="Текст 28">
            <a:extLst>
              <a:ext uri="{FF2B5EF4-FFF2-40B4-BE49-F238E27FC236}">
                <a16:creationId xmlns:a16="http://schemas.microsoft.com/office/drawing/2014/main" id="{C8A49120-FEC4-3A40-A4FA-FCD5FED189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5BDB7ECE-9538-E34D-8C9B-1204338E0D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F43B4879-29DB-5144-9D54-67ED90C3A4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D2EBA771-A91A-4544-A0D6-E0F1389DFC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B142AE-55EF-864B-AF60-DE261E3E542C}"/>
              </a:ext>
            </a:extLst>
          </p:cNvPr>
          <p:cNvGrpSpPr/>
          <p:nvPr userDrawn="1"/>
        </p:nvGrpSpPr>
        <p:grpSpPr>
          <a:xfrm>
            <a:off x="4839968" y="3067273"/>
            <a:ext cx="416986" cy="643421"/>
            <a:chOff x="1556120" y="2346302"/>
            <a:chExt cx="999444" cy="154216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F2001E4-D0BB-5F4D-8266-1446A2E22BD9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904E7EA-0409-354E-916E-B252B9F8EC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666A2681-EE7C-7B45-B66F-1FDFD159301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7211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7978BABF-F069-B94A-BBA8-9F971430C86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671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52513AA8-0185-C14E-97CF-70C0C4352CC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723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364796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21" Type="http://schemas.openxmlformats.org/officeDocument/2006/relationships/customXml" Target="../ink/ink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customXml" Target="../ink/ink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customXml" Target="../ink/ink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customXml" Target="../ink/ink5.xml"/><Relationship Id="rId3" Type="http://schemas.openxmlformats.org/officeDocument/2006/relationships/slideLayout" Target="../slideLayouts/slideLayout18.xml"/><Relationship Id="rId21" Type="http://schemas.openxmlformats.org/officeDocument/2006/relationships/customXml" Target="../ink/ink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customXml" Target="../ink/ink8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customXml" Target="../ink/ink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D94573-5662-E043-B1E5-29B1182CB248}"/>
              </a:ext>
            </a:extLst>
          </p:cNvPr>
          <p:cNvGrpSpPr/>
          <p:nvPr/>
        </p:nvGrpSpPr>
        <p:grpSpPr>
          <a:xfrm>
            <a:off x="2345167" y="2144456"/>
            <a:ext cx="360" cy="360"/>
            <a:chOff x="2345167" y="214445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4548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50" r:id="rId3"/>
    <p:sldLayoutId id="2147483689" r:id="rId4"/>
    <p:sldLayoutId id="2147483671" r:id="rId5"/>
    <p:sldLayoutId id="2147483693" r:id="rId6"/>
    <p:sldLayoutId id="2147483651" r:id="rId7"/>
    <p:sldLayoutId id="2147483690" r:id="rId8"/>
    <p:sldLayoutId id="2147483692" r:id="rId9"/>
    <p:sldLayoutId id="2147483691" r:id="rId10"/>
    <p:sldLayoutId id="2147483672" r:id="rId11"/>
    <p:sldLayoutId id="2147483673" r:id="rId12"/>
    <p:sldLayoutId id="2147483665" r:id="rId13"/>
    <p:sldLayoutId id="2147483662" r:id="rId14"/>
    <p:sldLayoutId id="2147483686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otham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6A91-F985-4FE3-9229-3DCFA87609D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AC1E-0D56-47D0-BDFE-6B63F5378F3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D94573-5662-E043-B1E5-29B1182CB248}"/>
              </a:ext>
            </a:extLst>
          </p:cNvPr>
          <p:cNvGrpSpPr/>
          <p:nvPr/>
        </p:nvGrpSpPr>
        <p:grpSpPr>
          <a:xfrm>
            <a:off x="2345167" y="2144456"/>
            <a:ext cx="360" cy="360"/>
            <a:chOff x="2345167" y="214445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7312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otham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6DAE25-6EFE-414A-AE73-5DE843529A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71800"/>
            <a:ext cx="7620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425" y="248194"/>
            <a:ext cx="10827575" cy="609051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405C15-9223-1640-8E15-5EFFEDA3C5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259" y="2851921"/>
            <a:ext cx="6393327" cy="667408"/>
          </a:xfrm>
        </p:spPr>
        <p:txBody>
          <a:bodyPr/>
          <a:lstStyle/>
          <a:p>
            <a:r>
              <a:rPr lang="ru-RU" sz="4000" dirty="0" smtClean="0"/>
              <a:t>Формирование семантического </a:t>
            </a:r>
          </a:p>
          <a:p>
            <a:r>
              <a:rPr lang="ru-RU" sz="4000" dirty="0" smtClean="0"/>
              <a:t>ядра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24F03-3004-7D4D-8DDA-BA21C2CB32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7259" y="2274842"/>
            <a:ext cx="4923278" cy="194039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</a:rPr>
              <a:t>Курс </a:t>
            </a:r>
            <a:endParaRPr lang="en-RU" sz="4000" dirty="0"/>
          </a:p>
        </p:txBody>
      </p:sp>
    </p:spTree>
    <p:extLst>
      <p:ext uri="{BB962C8B-B14F-4D97-AF65-F5344CB8AC3E}">
        <p14:creationId xmlns:p14="http://schemas.microsoft.com/office/powerpoint/2010/main" val="3542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214" y="2921045"/>
            <a:ext cx="86963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ВВЕДЕНИЕ В ПОИСКОВОЕ ПРОДВИЖЕНИЕ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5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1.1. Поиск информации в интернете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1.2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Работа поисковых систем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1.3. Структура страницы выдачи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1.4. Факторы ранжирования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1.5. Что такое SEO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1.6. Этапы работ и участники проектной команды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1.7. Основы </a:t>
            </a:r>
            <a:r>
              <a:rPr lang="ru-RU" sz="1600" dirty="0" err="1" smtClean="0">
                <a:solidFill>
                  <a:srgbClr val="10151C"/>
                </a:solidFill>
                <a:latin typeface="Gotham Medium" pitchFamily="2" charset="0"/>
              </a:rPr>
              <a:t>сайтостроения</a:t>
            </a:r>
            <a:endParaRPr lang="ru-RU" sz="1600" dirty="0" smtClean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№1</a:t>
            </a:r>
          </a:p>
        </p:txBody>
      </p:sp>
    </p:spTree>
    <p:extLst>
      <p:ext uri="{BB962C8B-B14F-4D97-AF65-F5344CB8AC3E}">
        <p14:creationId xmlns:p14="http://schemas.microsoft.com/office/powerpoint/2010/main" val="321087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ФОРМИРОВАНИЕ СЕМАНТИЧЕСКОГО ЯДРА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75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2.1. Основные понятия и термины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2.2. Подбор запросов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2.3. Кластеризация запросов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2.4. Распределение запросов по посадочным страницам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2.5. Смена структуры сайта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2.6. Создание новых 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страниц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2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76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45226" y="1806799"/>
            <a:ext cx="4532124" cy="3304673"/>
          </a:xfrm>
        </p:spPr>
        <p:txBody>
          <a:bodyPr/>
          <a:lstStyle/>
          <a:p>
            <a:r>
              <a:rPr lang="ru-RU" dirty="0" smtClean="0"/>
              <a:t>Удачи в обучении!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152989"/>
      </p:ext>
    </p:extLst>
  </p:cSld>
  <p:clrMapOvr>
    <a:masterClrMapping/>
  </p:clrMapOvr>
</p:sld>
</file>

<file path=ppt/theme/theme1.xml><?xml version="1.0" encoding="utf-8"?>
<a:theme xmlns:a="http://schemas.openxmlformats.org/drawingml/2006/main" name="ingate 2018 редизайн">
  <a:themeElements>
    <a:clrScheme name="Custom 1">
      <a:dk1>
        <a:srgbClr val="10154F"/>
      </a:dk1>
      <a:lt1>
        <a:srgbClr val="FFFFFF"/>
      </a:lt1>
      <a:dk2>
        <a:srgbClr val="FFE300"/>
      </a:dk2>
      <a:lt2>
        <a:srgbClr val="D6E7F2"/>
      </a:lt2>
      <a:accent1>
        <a:srgbClr val="FFE300"/>
      </a:accent1>
      <a:accent2>
        <a:srgbClr val="10154F"/>
      </a:accent2>
      <a:accent3>
        <a:srgbClr val="D6E7F2"/>
      </a:accent3>
      <a:accent4>
        <a:srgbClr val="313896"/>
      </a:accent4>
      <a:accent5>
        <a:srgbClr val="B3D2E7"/>
      </a:accent5>
      <a:accent6>
        <a:srgbClr val="484D56"/>
      </a:accent6>
      <a:hlink>
        <a:srgbClr val="313896"/>
      </a:hlink>
      <a:folHlink>
        <a:srgbClr val="10151C"/>
      </a:folHlink>
    </a:clrScheme>
    <a:fontScheme name="Другая 1">
      <a:majorFont>
        <a:latin typeface="Gotham Black"/>
        <a:ea typeface=""/>
        <a:cs typeface=""/>
      </a:majorFont>
      <a:minorFont>
        <a:latin typeface="Gotham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3500" b="0" i="0" dirty="0" smtClean="0">
            <a:solidFill>
              <a:srgbClr val="10151C"/>
            </a:solidFill>
            <a:latin typeface="Gotham Black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2" id="{3FDCFB47-C459-402D-8A57-D97D420CD6D8}" vid="{94C3E3E0-4627-4ABA-A538-2A031A1363C5}"/>
    </a:ext>
  </a:extLst>
</a:theme>
</file>

<file path=ppt/theme/theme2.xml><?xml version="1.0" encoding="utf-8"?>
<a:theme xmlns:a="http://schemas.openxmlformats.org/drawingml/2006/main" name="1_ingate 2018 редизайн">
  <a:themeElements>
    <a:clrScheme name="Custom 1">
      <a:dk1>
        <a:srgbClr val="10154F"/>
      </a:dk1>
      <a:lt1>
        <a:srgbClr val="FFFFFF"/>
      </a:lt1>
      <a:dk2>
        <a:srgbClr val="FFE300"/>
      </a:dk2>
      <a:lt2>
        <a:srgbClr val="D6E7F2"/>
      </a:lt2>
      <a:accent1>
        <a:srgbClr val="FFE300"/>
      </a:accent1>
      <a:accent2>
        <a:srgbClr val="10154F"/>
      </a:accent2>
      <a:accent3>
        <a:srgbClr val="D6E7F2"/>
      </a:accent3>
      <a:accent4>
        <a:srgbClr val="313896"/>
      </a:accent4>
      <a:accent5>
        <a:srgbClr val="B3D2E7"/>
      </a:accent5>
      <a:accent6>
        <a:srgbClr val="484D56"/>
      </a:accent6>
      <a:hlink>
        <a:srgbClr val="313896"/>
      </a:hlink>
      <a:folHlink>
        <a:srgbClr val="10151C"/>
      </a:folHlink>
    </a:clrScheme>
    <a:fontScheme name="Другая 1">
      <a:majorFont>
        <a:latin typeface="Gotham Black"/>
        <a:ea typeface=""/>
        <a:cs typeface=""/>
      </a:majorFont>
      <a:minorFont>
        <a:latin typeface="Gotham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3500" b="0" i="0" dirty="0" smtClean="0">
            <a:solidFill>
              <a:srgbClr val="10151C"/>
            </a:solidFill>
            <a:latin typeface="Gotham Black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2" id="{3FDCFB47-C459-402D-8A57-D97D420CD6D8}" vid="{94C3E3E0-4627-4ABA-A538-2A031A1363C5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12186</TotalTime>
  <Words>102</Words>
  <Application>Microsoft Office PowerPoint</Application>
  <PresentationFormat>Широкоэкранный</PresentationFormat>
  <Paragraphs>28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Gotham Black</vt:lpstr>
      <vt:lpstr>Gotham Extra Light</vt:lpstr>
      <vt:lpstr>Gotham Light</vt:lpstr>
      <vt:lpstr>Gotham Medium</vt:lpstr>
      <vt:lpstr>ingate 2018 редизайн</vt:lpstr>
      <vt:lpstr>1_ingate 2018 редизайн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Екатерина Ходюшина</dc:creator>
  <cp:keywords/>
  <dc:description/>
  <cp:lastModifiedBy>Дмитрий Пронин</cp:lastModifiedBy>
  <cp:revision>340</cp:revision>
  <dcterms:created xsi:type="dcterms:W3CDTF">2019-07-17T20:11:21Z</dcterms:created>
  <dcterms:modified xsi:type="dcterms:W3CDTF">2020-11-19T11:42:42Z</dcterms:modified>
  <cp:category/>
</cp:coreProperties>
</file>